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6" r:id="rId1"/>
    <p:sldMasterId id="2147483668" r:id="rId2"/>
  </p:sldMasterIdLst>
  <p:notesMasterIdLst>
    <p:notesMasterId r:id="rId41"/>
  </p:notesMasterIdLst>
  <p:handoutMasterIdLst>
    <p:handoutMasterId r:id="rId42"/>
  </p:handoutMasterIdLst>
  <p:sldIdLst>
    <p:sldId id="342" r:id="rId3"/>
    <p:sldId id="358" r:id="rId4"/>
    <p:sldId id="355" r:id="rId5"/>
    <p:sldId id="356" r:id="rId6"/>
    <p:sldId id="376" r:id="rId7"/>
    <p:sldId id="378" r:id="rId8"/>
    <p:sldId id="377" r:id="rId9"/>
    <p:sldId id="359" r:id="rId10"/>
    <p:sldId id="361" r:id="rId11"/>
    <p:sldId id="362" r:id="rId12"/>
    <p:sldId id="363" r:id="rId13"/>
    <p:sldId id="364" r:id="rId14"/>
    <p:sldId id="365" r:id="rId15"/>
    <p:sldId id="366" r:id="rId16"/>
    <p:sldId id="367" r:id="rId17"/>
    <p:sldId id="368" r:id="rId18"/>
    <p:sldId id="369" r:id="rId19"/>
    <p:sldId id="371" r:id="rId20"/>
    <p:sldId id="372" r:id="rId21"/>
    <p:sldId id="373" r:id="rId22"/>
    <p:sldId id="380" r:id="rId23"/>
    <p:sldId id="360" r:id="rId24"/>
    <p:sldId id="382" r:id="rId25"/>
    <p:sldId id="357" r:id="rId26"/>
    <p:sldId id="350" r:id="rId27"/>
    <p:sldId id="353" r:id="rId28"/>
    <p:sldId id="352" r:id="rId29"/>
    <p:sldId id="351" r:id="rId30"/>
    <p:sldId id="381" r:id="rId31"/>
    <p:sldId id="354" r:id="rId32"/>
    <p:sldId id="349" r:id="rId33"/>
    <p:sldId id="346" r:id="rId34"/>
    <p:sldId id="343" r:id="rId35"/>
    <p:sldId id="344" r:id="rId36"/>
    <p:sldId id="379" r:id="rId37"/>
    <p:sldId id="347" r:id="rId38"/>
    <p:sldId id="348" r:id="rId39"/>
    <p:sldId id="30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77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08" autoAdjust="0"/>
    <p:restoredTop sz="72434" autoAdjust="0"/>
  </p:normalViewPr>
  <p:slideViewPr>
    <p:cSldViewPr snapToGrid="0">
      <p:cViewPr varScale="1">
        <p:scale>
          <a:sx n="84" d="100"/>
          <a:sy n="84" d="100"/>
        </p:scale>
        <p:origin x="1158" y="-84"/>
      </p:cViewPr>
      <p:guideLst/>
    </p:cSldViewPr>
  </p:slideViewPr>
  <p:notesTextViewPr>
    <p:cViewPr>
      <p:scale>
        <a:sx n="1" d="1"/>
        <a:sy n="1" d="1"/>
      </p:scale>
      <p:origin x="0" y="0"/>
    </p:cViewPr>
  </p:notesTextViewPr>
  <p:notesViewPr>
    <p:cSldViewPr snapToGrid="0">
      <p:cViewPr varScale="1">
        <p:scale>
          <a:sx n="118" d="100"/>
          <a:sy n="118" d="100"/>
        </p:scale>
        <p:origin x="226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4E3705B4-7C23-47CD-93FD-34617D2FD6B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464CEE-3353-E818-7B8B-E019FB0219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5DC69A-29CF-4B88-B3E8-76525065706B}" type="datetimeFigureOut">
              <a:rPr lang="en-US" smtClean="0"/>
              <a:t>4/28/2025</a:t>
            </a:fld>
            <a:endParaRPr lang="en-US"/>
          </a:p>
        </p:txBody>
      </p:sp>
      <p:sp>
        <p:nvSpPr>
          <p:cNvPr id="4" name="Footer Placeholder 3">
            <a:extLst>
              <a:ext uri="{FF2B5EF4-FFF2-40B4-BE49-F238E27FC236}">
                <a16:creationId xmlns:a16="http://schemas.microsoft.com/office/drawing/2014/main" xmlns="" id="{715193E9-D472-F65A-0AEE-34FFA90FC2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CD6F0C7D-CA85-AA43-EB5A-92089F8211A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A90507-6A17-40FE-8860-53C15CE567BD}" type="slidenum">
              <a:rPr lang="en-US" smtClean="0"/>
              <a:t>‹#›</a:t>
            </a:fld>
            <a:endParaRPr lang="en-US"/>
          </a:p>
        </p:txBody>
      </p:sp>
    </p:spTree>
    <p:extLst>
      <p:ext uri="{BB962C8B-B14F-4D97-AF65-F5344CB8AC3E}">
        <p14:creationId xmlns:p14="http://schemas.microsoft.com/office/powerpoint/2010/main" val="6069347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5E78B-FE7C-474B-AC91-ABC1B62969E2}" type="datetimeFigureOut">
              <a:rPr lang="en-US" smtClean="0"/>
              <a:t>4/28/2025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0B4EB-D9F6-4F2F-973A-15D71B3F5057}" type="slidenum">
              <a:rPr lang="en-US" smtClean="0"/>
              <a:t>‹#›</a:t>
            </a:fld>
            <a:endParaRPr lang="en-US"/>
          </a:p>
        </p:txBody>
      </p:sp>
    </p:spTree>
    <p:extLst>
      <p:ext uri="{BB962C8B-B14F-4D97-AF65-F5344CB8AC3E}">
        <p14:creationId xmlns:p14="http://schemas.microsoft.com/office/powerpoint/2010/main" val="406278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a:t>
            </a:fld>
            <a:endParaRPr lang="en-US"/>
          </a:p>
        </p:txBody>
      </p:sp>
    </p:spTree>
    <p:extLst>
      <p:ext uri="{BB962C8B-B14F-4D97-AF65-F5344CB8AC3E}">
        <p14:creationId xmlns:p14="http://schemas.microsoft.com/office/powerpoint/2010/main" val="153868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解析到 </a:t>
            </a:r>
            <a:r>
              <a:rPr lang="en-US" altLang="zh-CN" sz="1200" b="0" i="0" kern="1200" dirty="0" smtClean="0">
                <a:solidFill>
                  <a:schemeClr val="tx1"/>
                </a:solidFill>
                <a:effectLst/>
                <a:latin typeface="+mn-lt"/>
                <a:ea typeface="+mn-ea"/>
                <a:cs typeface="+mn-cs"/>
              </a:rPr>
              <a:t>&lt;script&gt; </a:t>
            </a:r>
            <a:r>
              <a:rPr lang="zh-CN" altLang="en-US" sz="1200" b="0" i="0" kern="1200" dirty="0" smtClean="0">
                <a:solidFill>
                  <a:schemeClr val="tx1"/>
                </a:solidFill>
                <a:effectLst/>
                <a:latin typeface="+mn-lt"/>
                <a:ea typeface="+mn-ea"/>
                <a:cs typeface="+mn-cs"/>
              </a:rPr>
              <a:t>标签时，开始评估、编译脚本</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A50B4EB-D9F6-4F2F-973A-15D71B3F5057}" type="slidenum">
              <a:rPr lang="en-US" smtClean="0"/>
              <a:t>13</a:t>
            </a:fld>
            <a:endParaRPr lang="en-US"/>
          </a:p>
        </p:txBody>
      </p:sp>
    </p:spTree>
    <p:extLst>
      <p:ext uri="{BB962C8B-B14F-4D97-AF65-F5344CB8AC3E}">
        <p14:creationId xmlns:p14="http://schemas.microsoft.com/office/powerpoint/2010/main" val="352339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编译后，脚本会在事件触发时执行，创建 </a:t>
            </a:r>
            <a:r>
              <a:rPr lang="en-US" altLang="zh-CN" sz="1200" b="0" i="0" kern="1200" dirty="0" smtClean="0">
                <a:solidFill>
                  <a:schemeClr val="tx1"/>
                </a:solidFill>
                <a:effectLst/>
                <a:latin typeface="+mn-lt"/>
                <a:ea typeface="+mn-ea"/>
                <a:cs typeface="+mn-cs"/>
              </a:rPr>
              <a:t>H1 </a:t>
            </a:r>
            <a:r>
              <a:rPr lang="zh-CN" altLang="en-US" sz="1200" b="0" i="0" kern="1200" dirty="0" smtClean="0">
                <a:solidFill>
                  <a:schemeClr val="tx1"/>
                </a:solidFill>
                <a:effectLst/>
                <a:latin typeface="+mn-lt"/>
                <a:ea typeface="+mn-ea"/>
                <a:cs typeface="+mn-cs"/>
              </a:rPr>
              <a:t>元素并插入 </a:t>
            </a:r>
            <a:r>
              <a:rPr lang="en-US" altLang="zh-CN" sz="1200" b="0" i="0" kern="1200" dirty="0" smtClean="0">
                <a:solidFill>
                  <a:schemeClr val="tx1"/>
                </a:solidFill>
                <a:effectLst/>
                <a:latin typeface="+mn-lt"/>
                <a:ea typeface="+mn-ea"/>
                <a:cs typeface="+mn-cs"/>
              </a:rPr>
              <a:t>DOM</a:t>
            </a:r>
            <a:r>
              <a:rPr lang="zh-CN" altLang="en-US" sz="1200" b="0" i="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0A50B4EB-D9F6-4F2F-973A-15D71B3F5057}" type="slidenum">
              <a:rPr lang="en-US" smtClean="0"/>
              <a:t>15</a:t>
            </a:fld>
            <a:endParaRPr lang="en-US"/>
          </a:p>
        </p:txBody>
      </p:sp>
    </p:spTree>
    <p:extLst>
      <p:ext uri="{BB962C8B-B14F-4D97-AF65-F5344CB8AC3E}">
        <p14:creationId xmlns:p14="http://schemas.microsoft.com/office/powerpoint/2010/main" val="2208359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执行脚本，执行绑定的 </a:t>
            </a:r>
            <a:r>
              <a:rPr lang="en-US" altLang="zh-CN" sz="1200" b="0" i="0" kern="1200" dirty="0" smtClean="0">
                <a:solidFill>
                  <a:schemeClr val="tx1"/>
                </a:solidFill>
                <a:effectLst/>
                <a:latin typeface="+mn-lt"/>
                <a:ea typeface="+mn-ea"/>
                <a:cs typeface="+mn-cs"/>
              </a:rPr>
              <a:t>load </a:t>
            </a:r>
            <a:r>
              <a:rPr lang="zh-CN" altLang="en-US" sz="1200" b="0" i="0" kern="1200" dirty="0" smtClean="0">
                <a:solidFill>
                  <a:schemeClr val="tx1"/>
                </a:solidFill>
                <a:effectLst/>
                <a:latin typeface="+mn-lt"/>
                <a:ea typeface="+mn-ea"/>
                <a:cs typeface="+mn-cs"/>
              </a:rPr>
              <a:t>事件</a:t>
            </a:r>
            <a:endParaRPr lang="zh-CN" altLang="en-US" dirty="0"/>
          </a:p>
        </p:txBody>
      </p:sp>
      <p:sp>
        <p:nvSpPr>
          <p:cNvPr id="4" name="灯片编号占位符 3"/>
          <p:cNvSpPr>
            <a:spLocks noGrp="1"/>
          </p:cNvSpPr>
          <p:nvPr>
            <p:ph type="sldNum" sz="quarter" idx="10"/>
          </p:nvPr>
        </p:nvSpPr>
        <p:spPr/>
        <p:txBody>
          <a:bodyPr/>
          <a:lstStyle/>
          <a:p>
            <a:fld id="{0A50B4EB-D9F6-4F2F-973A-15D71B3F5057}" type="slidenum">
              <a:rPr lang="en-US" smtClean="0"/>
              <a:t>17</a:t>
            </a:fld>
            <a:endParaRPr lang="en-US"/>
          </a:p>
        </p:txBody>
      </p:sp>
    </p:spTree>
    <p:extLst>
      <p:ext uri="{BB962C8B-B14F-4D97-AF65-F5344CB8AC3E}">
        <p14:creationId xmlns:p14="http://schemas.microsoft.com/office/powerpoint/2010/main" val="402299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修改 </a:t>
            </a:r>
            <a:r>
              <a:rPr lang="en-US" altLang="zh-CN" sz="1200" b="0" i="0" kern="1200" dirty="0" smtClean="0">
                <a:solidFill>
                  <a:schemeClr val="tx1"/>
                </a:solidFill>
                <a:effectLst/>
                <a:latin typeface="+mn-lt"/>
                <a:ea typeface="+mn-ea"/>
                <a:cs typeface="+mn-cs"/>
              </a:rPr>
              <a:t>DOM</a:t>
            </a:r>
            <a:r>
              <a:rPr lang="zh-CN" altLang="en-US" sz="1200" b="0" i="0" kern="1200" dirty="0" smtClean="0">
                <a:solidFill>
                  <a:schemeClr val="tx1"/>
                </a:solidFill>
                <a:effectLst/>
                <a:latin typeface="+mn-lt"/>
                <a:ea typeface="+mn-ea"/>
                <a:cs typeface="+mn-cs"/>
              </a:rPr>
              <a:t>，进行布局和重绘。</a:t>
            </a:r>
          </a:p>
          <a:p>
            <a:endParaRPr lang="zh-CN" altLang="en-US" dirty="0"/>
          </a:p>
        </p:txBody>
      </p:sp>
      <p:sp>
        <p:nvSpPr>
          <p:cNvPr id="4" name="灯片编号占位符 3"/>
          <p:cNvSpPr>
            <a:spLocks noGrp="1"/>
          </p:cNvSpPr>
          <p:nvPr>
            <p:ph type="sldNum" sz="quarter" idx="10"/>
          </p:nvPr>
        </p:nvSpPr>
        <p:spPr/>
        <p:txBody>
          <a:bodyPr/>
          <a:lstStyle/>
          <a:p>
            <a:fld id="{0A50B4EB-D9F6-4F2F-973A-15D71B3F5057}" type="slidenum">
              <a:rPr lang="en-US" smtClean="0"/>
              <a:t>19</a:t>
            </a:fld>
            <a:endParaRPr lang="en-US"/>
          </a:p>
        </p:txBody>
      </p:sp>
    </p:spTree>
    <p:extLst>
      <p:ext uri="{BB962C8B-B14F-4D97-AF65-F5344CB8AC3E}">
        <p14:creationId xmlns:p14="http://schemas.microsoft.com/office/powerpoint/2010/main" val="2020433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这里的</a:t>
            </a:r>
            <a:r>
              <a:rPr lang="en-US" altLang="zh-CN" dirty="0" smtClean="0"/>
              <a:t>Layout</a:t>
            </a:r>
            <a:r>
              <a:rPr lang="zh-CN" altLang="en-US" dirty="0" smtClean="0"/>
              <a:t>是由</a:t>
            </a:r>
            <a:r>
              <a:rPr lang="en-US" altLang="zh-CN" dirty="0" smtClean="0"/>
              <a:t>function</a:t>
            </a:r>
            <a:r>
              <a:rPr lang="zh-CN" altLang="en-US" dirty="0" smtClean="0"/>
              <a:t>触发，一个布局动作往往可以追溯到触发者</a:t>
            </a:r>
            <a:endParaRPr lang="zh-CN" altLang="en-US" dirty="0"/>
          </a:p>
        </p:txBody>
      </p:sp>
      <p:sp>
        <p:nvSpPr>
          <p:cNvPr id="4" name="灯片编号占位符 3"/>
          <p:cNvSpPr>
            <a:spLocks noGrp="1"/>
          </p:cNvSpPr>
          <p:nvPr>
            <p:ph type="sldNum" sz="quarter" idx="10"/>
          </p:nvPr>
        </p:nvSpPr>
        <p:spPr/>
        <p:txBody>
          <a:bodyPr/>
          <a:lstStyle/>
          <a:p>
            <a:fld id="{0A50B4EB-D9F6-4F2F-973A-15D71B3F5057}" type="slidenum">
              <a:rPr lang="en-US" smtClean="0"/>
              <a:t>20</a:t>
            </a:fld>
            <a:endParaRPr lang="en-US"/>
          </a:p>
        </p:txBody>
      </p:sp>
    </p:spTree>
    <p:extLst>
      <p:ext uri="{BB962C8B-B14F-4D97-AF65-F5344CB8AC3E}">
        <p14:creationId xmlns:p14="http://schemas.microsoft.com/office/powerpoint/2010/main" val="261067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强的可怕，任何网页代码都可以学习了，无痕模式下</a:t>
            </a:r>
            <a:r>
              <a:rPr lang="en-US" altLang="zh-CN" dirty="0" smtClean="0"/>
              <a:t>B</a:t>
            </a:r>
            <a:r>
              <a:rPr lang="zh-CN" altLang="en-US" dirty="0" smtClean="0"/>
              <a:t>站混淆，全是字母</a:t>
            </a:r>
            <a:endParaRPr lang="zh-CN" altLang="en-US" dirty="0"/>
          </a:p>
        </p:txBody>
      </p:sp>
      <p:sp>
        <p:nvSpPr>
          <p:cNvPr id="4" name="灯片编号占位符 3"/>
          <p:cNvSpPr>
            <a:spLocks noGrp="1"/>
          </p:cNvSpPr>
          <p:nvPr>
            <p:ph type="sldNum" sz="quarter" idx="10"/>
          </p:nvPr>
        </p:nvSpPr>
        <p:spPr/>
        <p:txBody>
          <a:bodyPr/>
          <a:lstStyle/>
          <a:p>
            <a:fld id="{0A50B4EB-D9F6-4F2F-973A-15D71B3F5057}" type="slidenum">
              <a:rPr lang="en-US" smtClean="0"/>
              <a:t>21</a:t>
            </a:fld>
            <a:endParaRPr lang="en-US"/>
          </a:p>
        </p:txBody>
      </p:sp>
    </p:spTree>
    <p:extLst>
      <p:ext uri="{BB962C8B-B14F-4D97-AF65-F5344CB8AC3E}">
        <p14:creationId xmlns:p14="http://schemas.microsoft.com/office/powerpoint/2010/main" val="4259437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具体来讲，页面的变化通常涉及</a:t>
            </a:r>
            <a:r>
              <a:rPr lang="en-US" altLang="zh-CN" dirty="0" smtClean="0"/>
              <a:t>4</a:t>
            </a:r>
            <a:r>
              <a:rPr lang="zh-CN" altLang="en-US" dirty="0" smtClean="0"/>
              <a:t>步</a:t>
            </a:r>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22</a:t>
            </a:fld>
            <a:endParaRPr lang="en-US"/>
          </a:p>
        </p:txBody>
      </p:sp>
    </p:spTree>
    <p:extLst>
      <p:ext uri="{BB962C8B-B14F-4D97-AF65-F5344CB8AC3E}">
        <p14:creationId xmlns:p14="http://schemas.microsoft.com/office/powerpoint/2010/main" val="2149549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完全没有必要，走了一圈发现是一个基础问题，非常可以，看了半个礼拜</a:t>
            </a:r>
            <a:r>
              <a:rPr lang="en-US" altLang="zh-CN" dirty="0" err="1" smtClean="0"/>
              <a:t>ai</a:t>
            </a:r>
            <a:r>
              <a:rPr lang="zh-CN" altLang="en-US" dirty="0" smtClean="0"/>
              <a:t>一分钟解决</a:t>
            </a:r>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24</a:t>
            </a:fld>
            <a:endParaRPr lang="en-US"/>
          </a:p>
        </p:txBody>
      </p:sp>
    </p:spTree>
    <p:extLst>
      <p:ext uri="{BB962C8B-B14F-4D97-AF65-F5344CB8AC3E}">
        <p14:creationId xmlns:p14="http://schemas.microsoft.com/office/powerpoint/2010/main" val="861633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25</a:t>
            </a:fld>
            <a:endParaRPr lang="en-US"/>
          </a:p>
        </p:txBody>
      </p:sp>
    </p:spTree>
    <p:extLst>
      <p:ext uri="{BB962C8B-B14F-4D97-AF65-F5344CB8AC3E}">
        <p14:creationId xmlns:p14="http://schemas.microsoft.com/office/powerpoint/2010/main" val="2350740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26</a:t>
            </a:fld>
            <a:endParaRPr lang="en-US"/>
          </a:p>
        </p:txBody>
      </p:sp>
    </p:spTree>
    <p:extLst>
      <p:ext uri="{BB962C8B-B14F-4D97-AF65-F5344CB8AC3E}">
        <p14:creationId xmlns:p14="http://schemas.microsoft.com/office/powerpoint/2010/main" val="3247115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3</a:t>
            </a:fld>
            <a:endParaRPr lang="en-US"/>
          </a:p>
        </p:txBody>
      </p:sp>
    </p:spTree>
    <p:extLst>
      <p:ext uri="{BB962C8B-B14F-4D97-AF65-F5344CB8AC3E}">
        <p14:creationId xmlns:p14="http://schemas.microsoft.com/office/powerpoint/2010/main" val="3778953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27</a:t>
            </a:fld>
            <a:endParaRPr lang="en-US"/>
          </a:p>
        </p:txBody>
      </p:sp>
    </p:spTree>
    <p:extLst>
      <p:ext uri="{BB962C8B-B14F-4D97-AF65-F5344CB8AC3E}">
        <p14:creationId xmlns:p14="http://schemas.microsoft.com/office/powerpoint/2010/main" val="2610338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50B4EB-D9F6-4F2F-973A-15D71B3F5057}" type="slidenum">
              <a:rPr lang="en-US" smtClean="0"/>
              <a:t>29</a:t>
            </a:fld>
            <a:endParaRPr lang="en-US"/>
          </a:p>
        </p:txBody>
      </p:sp>
    </p:spTree>
    <p:extLst>
      <p:ext uri="{BB962C8B-B14F-4D97-AF65-F5344CB8AC3E}">
        <p14:creationId xmlns:p14="http://schemas.microsoft.com/office/powerpoint/2010/main" val="1472333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31</a:t>
            </a:fld>
            <a:endParaRPr lang="en-US"/>
          </a:p>
        </p:txBody>
      </p:sp>
    </p:spTree>
    <p:extLst>
      <p:ext uri="{BB962C8B-B14F-4D97-AF65-F5344CB8AC3E}">
        <p14:creationId xmlns:p14="http://schemas.microsoft.com/office/powerpoint/2010/main" val="3904975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32</a:t>
            </a:fld>
            <a:endParaRPr lang="en-US"/>
          </a:p>
        </p:txBody>
      </p:sp>
    </p:spTree>
    <p:extLst>
      <p:ext uri="{BB962C8B-B14F-4D97-AF65-F5344CB8AC3E}">
        <p14:creationId xmlns:p14="http://schemas.microsoft.com/office/powerpoint/2010/main" val="3667314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33</a:t>
            </a:fld>
            <a:endParaRPr lang="en-US"/>
          </a:p>
        </p:txBody>
      </p:sp>
    </p:spTree>
    <p:extLst>
      <p:ext uri="{BB962C8B-B14F-4D97-AF65-F5344CB8AC3E}">
        <p14:creationId xmlns:p14="http://schemas.microsoft.com/office/powerpoint/2010/main" val="798514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34</a:t>
            </a:fld>
            <a:endParaRPr lang="en-US"/>
          </a:p>
        </p:txBody>
      </p:sp>
    </p:spTree>
    <p:extLst>
      <p:ext uri="{BB962C8B-B14F-4D97-AF65-F5344CB8AC3E}">
        <p14:creationId xmlns:p14="http://schemas.microsoft.com/office/powerpoint/2010/main" val="4212425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36</a:t>
            </a:fld>
            <a:endParaRPr lang="en-US"/>
          </a:p>
        </p:txBody>
      </p:sp>
    </p:spTree>
    <p:extLst>
      <p:ext uri="{BB962C8B-B14F-4D97-AF65-F5344CB8AC3E}">
        <p14:creationId xmlns:p14="http://schemas.microsoft.com/office/powerpoint/2010/main" val="2451683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37</a:t>
            </a:fld>
            <a:endParaRPr lang="en-US"/>
          </a:p>
        </p:txBody>
      </p:sp>
    </p:spTree>
    <p:extLst>
      <p:ext uri="{BB962C8B-B14F-4D97-AF65-F5344CB8AC3E}">
        <p14:creationId xmlns:p14="http://schemas.microsoft.com/office/powerpoint/2010/main" val="1388444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9326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我要看堆栈，为什么到这里就成火焰图了呢，通常业务应用程序会有调用堆栈，系统也有堆栈，而在前端中调用大量的第三方库，堆栈看起来会像这样</a:t>
            </a:r>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4</a:t>
            </a:fld>
            <a:endParaRPr lang="en-US"/>
          </a:p>
        </p:txBody>
      </p:sp>
    </p:spTree>
    <p:extLst>
      <p:ext uri="{BB962C8B-B14F-4D97-AF65-F5344CB8AC3E}">
        <p14:creationId xmlns:p14="http://schemas.microsoft.com/office/powerpoint/2010/main" val="4119472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不用下班了</a:t>
            </a:r>
            <a:endParaRPr lang="zh-CN" altLang="en-US" dirty="0"/>
          </a:p>
        </p:txBody>
      </p:sp>
      <p:sp>
        <p:nvSpPr>
          <p:cNvPr id="4" name="灯片编号占位符 3"/>
          <p:cNvSpPr>
            <a:spLocks noGrp="1"/>
          </p:cNvSpPr>
          <p:nvPr>
            <p:ph type="sldNum" sz="quarter" idx="10"/>
          </p:nvPr>
        </p:nvSpPr>
        <p:spPr/>
        <p:txBody>
          <a:bodyPr/>
          <a:lstStyle/>
          <a:p>
            <a:fld id="{0A50B4EB-D9F6-4F2F-973A-15D71B3F5057}" type="slidenum">
              <a:rPr lang="en-US" smtClean="0"/>
              <a:t>5</a:t>
            </a:fld>
            <a:endParaRPr lang="en-US"/>
          </a:p>
        </p:txBody>
      </p:sp>
    </p:spTree>
    <p:extLst>
      <p:ext uri="{BB962C8B-B14F-4D97-AF65-F5344CB8AC3E}">
        <p14:creationId xmlns:p14="http://schemas.microsoft.com/office/powerpoint/2010/main" val="3553006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天才！</a:t>
            </a:r>
            <a:r>
              <a:rPr lang="zh-CN" altLang="en-US" sz="1200" b="0" i="0" kern="1200" dirty="0" smtClean="0">
                <a:solidFill>
                  <a:schemeClr val="tx1"/>
                </a:solidFill>
                <a:effectLst/>
                <a:latin typeface="+mn-lt"/>
                <a:ea typeface="+mn-ea"/>
                <a:cs typeface="+mn-cs"/>
              </a:rPr>
              <a:t>火焰图就像一个依赖树。我们在图的上方通常会看到时间（通常以毫秒为单位），然后会有不同的任务开始执行，一个任务可能会调用另一个任务，就像一个 </a:t>
            </a:r>
            <a:r>
              <a:rPr lang="en-US" altLang="zh-CN" sz="1200" b="0" i="0" kern="1200" dirty="0" smtClean="0">
                <a:solidFill>
                  <a:schemeClr val="tx1"/>
                </a:solidFill>
                <a:effectLst/>
                <a:latin typeface="+mn-lt"/>
                <a:ea typeface="+mn-ea"/>
                <a:cs typeface="+mn-cs"/>
              </a:rPr>
              <a:t>JavaScript </a:t>
            </a:r>
            <a:r>
              <a:rPr lang="zh-CN" altLang="en-US" sz="1200" b="0" i="0" kern="1200" dirty="0" smtClean="0">
                <a:solidFill>
                  <a:schemeClr val="tx1"/>
                </a:solidFill>
                <a:effectLst/>
                <a:latin typeface="+mn-lt"/>
                <a:ea typeface="+mn-ea"/>
                <a:cs typeface="+mn-cs"/>
              </a:rPr>
              <a:t>函数调用另一个函数一样。为了完成任务一，任务二需要先完成，而任务二完成后，任务三才能完成。因此，我们最终得到的堆叠可视化显示了每个函数花费的时间，所以我们可以通过火焰图来清楚地看到这个关系。</a:t>
            </a:r>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7</a:t>
            </a:fld>
            <a:endParaRPr lang="en-US"/>
          </a:p>
        </p:txBody>
      </p:sp>
    </p:spTree>
    <p:extLst>
      <p:ext uri="{BB962C8B-B14F-4D97-AF65-F5344CB8AC3E}">
        <p14:creationId xmlns:p14="http://schemas.microsoft.com/office/powerpoint/2010/main" val="1143441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8</a:t>
            </a:fld>
            <a:endParaRPr lang="en-US"/>
          </a:p>
        </p:txBody>
      </p:sp>
    </p:spTree>
    <p:extLst>
      <p:ext uri="{BB962C8B-B14F-4D97-AF65-F5344CB8AC3E}">
        <p14:creationId xmlns:p14="http://schemas.microsoft.com/office/powerpoint/2010/main" val="3553574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每种颜色都有特定的意义，表示不同类型的工作</a:t>
            </a:r>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灰色</a:t>
            </a:r>
            <a:r>
              <a:rPr lang="zh-CN" altLang="en-US" sz="1200" b="0" i="0" kern="1200" dirty="0" smtClean="0">
                <a:solidFill>
                  <a:schemeClr val="tx1"/>
                </a:solidFill>
                <a:effectLst/>
                <a:latin typeface="+mn-lt"/>
                <a:ea typeface="+mn-ea"/>
                <a:cs typeface="+mn-cs"/>
              </a:rPr>
              <a:t>：这些是浏览器任务，通常我们无法控制，如浏览器事件触发、垃圾回收等维护性工作。</a:t>
            </a:r>
          </a:p>
          <a:p>
            <a:r>
              <a:rPr lang="zh-CN" altLang="en-US" sz="1200" b="1" i="0" kern="1200" dirty="0" smtClean="0">
                <a:solidFill>
                  <a:schemeClr val="tx1"/>
                </a:solidFill>
                <a:effectLst/>
                <a:latin typeface="+mn-lt"/>
                <a:ea typeface="+mn-ea"/>
                <a:cs typeface="+mn-cs"/>
              </a:rPr>
              <a:t>蓝色</a:t>
            </a:r>
            <a:r>
              <a:rPr lang="zh-CN" altLang="en-US" sz="1200" b="0" i="0" kern="1200" dirty="0" smtClean="0">
                <a:solidFill>
                  <a:schemeClr val="tx1"/>
                </a:solidFill>
                <a:effectLst/>
                <a:latin typeface="+mn-lt"/>
                <a:ea typeface="+mn-ea"/>
                <a:cs typeface="+mn-cs"/>
              </a:rPr>
              <a:t>：表示 </a:t>
            </a:r>
            <a:r>
              <a:rPr lang="en-US" altLang="zh-CN" sz="1200" b="0" i="0" kern="1200" dirty="0" smtClean="0">
                <a:solidFill>
                  <a:schemeClr val="tx1"/>
                </a:solidFill>
                <a:effectLst/>
                <a:latin typeface="+mn-lt"/>
                <a:ea typeface="+mn-ea"/>
                <a:cs typeface="+mn-cs"/>
              </a:rPr>
              <a:t>HTML </a:t>
            </a:r>
            <a:r>
              <a:rPr lang="zh-CN" altLang="en-US" sz="1200" b="0" i="0" kern="1200" dirty="0" smtClean="0">
                <a:solidFill>
                  <a:schemeClr val="tx1"/>
                </a:solidFill>
                <a:effectLst/>
                <a:latin typeface="+mn-lt"/>
                <a:ea typeface="+mn-ea"/>
                <a:cs typeface="+mn-cs"/>
              </a:rPr>
              <a:t>解析，浏览器需要理解文档并创建 </a:t>
            </a:r>
            <a:r>
              <a:rPr lang="en-US" altLang="zh-CN" sz="1200" b="0" i="0" kern="1200" dirty="0" smtClean="0">
                <a:solidFill>
                  <a:schemeClr val="tx1"/>
                </a:solidFill>
                <a:effectLst/>
                <a:latin typeface="+mn-lt"/>
                <a:ea typeface="+mn-ea"/>
                <a:cs typeface="+mn-cs"/>
              </a:rPr>
              <a:t>DOM </a:t>
            </a:r>
            <a:r>
              <a:rPr lang="zh-CN" altLang="en-US" sz="1200" b="0" i="0" kern="1200" dirty="0" smtClean="0">
                <a:solidFill>
                  <a:schemeClr val="tx1"/>
                </a:solidFill>
                <a:effectLst/>
                <a:latin typeface="+mn-lt"/>
                <a:ea typeface="+mn-ea"/>
                <a:cs typeface="+mn-cs"/>
              </a:rPr>
              <a:t>树。</a:t>
            </a:r>
          </a:p>
          <a:p>
            <a:r>
              <a:rPr lang="zh-CN" altLang="en-US" sz="1200" b="1" i="0" kern="1200" dirty="0" smtClean="0">
                <a:solidFill>
                  <a:schemeClr val="tx1"/>
                </a:solidFill>
                <a:effectLst/>
                <a:latin typeface="+mn-lt"/>
                <a:ea typeface="+mn-ea"/>
                <a:cs typeface="+mn-cs"/>
              </a:rPr>
              <a:t>紫色</a:t>
            </a:r>
            <a:r>
              <a:rPr lang="zh-CN" altLang="en-US" sz="1200" b="0" i="0" kern="1200" dirty="0" smtClean="0">
                <a:solidFill>
                  <a:schemeClr val="tx1"/>
                </a:solidFill>
                <a:effectLst/>
                <a:latin typeface="+mn-lt"/>
                <a:ea typeface="+mn-ea"/>
                <a:cs typeface="+mn-cs"/>
              </a:rPr>
              <a:t>：表示布局和绘制，浏览器需要确定元素位置、应用样式以及如何呈现给用户。</a:t>
            </a:r>
          </a:p>
          <a:p>
            <a:r>
              <a:rPr lang="zh-CN" altLang="en-US" sz="1200" b="1" i="0" kern="1200" dirty="0" smtClean="0">
                <a:solidFill>
                  <a:schemeClr val="tx1"/>
                </a:solidFill>
                <a:effectLst/>
                <a:latin typeface="+mn-lt"/>
                <a:ea typeface="+mn-ea"/>
                <a:cs typeface="+mn-cs"/>
              </a:rPr>
              <a:t>深黄色</a:t>
            </a:r>
            <a:r>
              <a:rPr lang="zh-CN" altLang="en-US" sz="1200" b="0" i="0" kern="1200" dirty="0" smtClean="0">
                <a:solidFill>
                  <a:schemeClr val="tx1"/>
                </a:solidFill>
                <a:effectLst/>
                <a:latin typeface="+mn-lt"/>
                <a:ea typeface="+mn-ea"/>
                <a:cs typeface="+mn-cs"/>
              </a:rPr>
              <a:t>：表示评估和编译脚本，浏览器在执行代码之前需要先理解它的含义。</a:t>
            </a:r>
          </a:p>
          <a:p>
            <a:r>
              <a:rPr lang="zh-CN" altLang="en-US" sz="1200" b="1" i="0" kern="1200" dirty="0" smtClean="0">
                <a:solidFill>
                  <a:schemeClr val="tx1"/>
                </a:solidFill>
                <a:effectLst/>
                <a:latin typeface="+mn-lt"/>
                <a:ea typeface="+mn-ea"/>
                <a:cs typeface="+mn-cs"/>
              </a:rPr>
              <a:t>浅黄色</a:t>
            </a:r>
            <a:r>
              <a:rPr lang="zh-CN" altLang="en-US" sz="1200" b="0" i="0" kern="1200" dirty="0" smtClean="0">
                <a:solidFill>
                  <a:schemeClr val="tx1"/>
                </a:solidFill>
                <a:effectLst/>
                <a:latin typeface="+mn-lt"/>
                <a:ea typeface="+mn-ea"/>
                <a:cs typeface="+mn-cs"/>
              </a:rPr>
              <a:t>：表示执行 </a:t>
            </a:r>
            <a:r>
              <a:rPr lang="en-US" altLang="zh-CN" sz="1200" b="0" i="0" kern="1200" dirty="0" smtClean="0">
                <a:solidFill>
                  <a:schemeClr val="tx1"/>
                </a:solidFill>
                <a:effectLst/>
                <a:latin typeface="+mn-lt"/>
                <a:ea typeface="+mn-ea"/>
                <a:cs typeface="+mn-cs"/>
              </a:rPr>
              <a:t>JavaScript</a:t>
            </a:r>
            <a:r>
              <a:rPr lang="zh-CN" altLang="en-US" sz="1200" b="0" i="0" kern="1200" dirty="0" smtClean="0">
                <a:solidFill>
                  <a:schemeClr val="tx1"/>
                </a:solidFill>
                <a:effectLst/>
                <a:latin typeface="+mn-lt"/>
                <a:ea typeface="+mn-ea"/>
                <a:cs typeface="+mn-cs"/>
              </a:rPr>
              <a:t>，这是实际执行脚本的过程。</a:t>
            </a:r>
          </a:p>
          <a:p>
            <a:r>
              <a:rPr lang="zh-CN" altLang="en-US" sz="1200" b="1" i="0" kern="1200" dirty="0" smtClean="0">
                <a:solidFill>
                  <a:schemeClr val="tx1"/>
                </a:solidFill>
                <a:effectLst/>
                <a:latin typeface="+mn-lt"/>
                <a:ea typeface="+mn-ea"/>
                <a:cs typeface="+mn-cs"/>
              </a:rPr>
              <a:t>绿色</a:t>
            </a:r>
            <a:r>
              <a:rPr lang="zh-CN" altLang="en-US" sz="1200" b="0" i="0" kern="1200" dirty="0" smtClean="0">
                <a:solidFill>
                  <a:schemeClr val="tx1"/>
                </a:solidFill>
                <a:effectLst/>
                <a:latin typeface="+mn-lt"/>
                <a:ea typeface="+mn-ea"/>
                <a:cs typeface="+mn-cs"/>
              </a:rPr>
              <a:t>：表示扩展和其他不属于你的网页的外部任务，但仍然在主线程上运行。</a:t>
            </a:r>
          </a:p>
          <a:p>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9</a:t>
            </a:fld>
            <a:endParaRPr lang="en-US"/>
          </a:p>
        </p:txBody>
      </p:sp>
    </p:spTree>
    <p:extLst>
      <p:ext uri="{BB962C8B-B14F-4D97-AF65-F5344CB8AC3E}">
        <p14:creationId xmlns:p14="http://schemas.microsoft.com/office/powerpoint/2010/main" val="3331085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让我们看一个简单的 </a:t>
            </a:r>
            <a:r>
              <a:rPr lang="en-US" altLang="zh-CN" sz="1200" b="0" i="0" kern="1200" dirty="0" smtClean="0">
                <a:solidFill>
                  <a:schemeClr val="tx1"/>
                </a:solidFill>
                <a:effectLst/>
                <a:latin typeface="+mn-lt"/>
                <a:ea typeface="+mn-ea"/>
                <a:cs typeface="+mn-cs"/>
              </a:rPr>
              <a:t>HTML </a:t>
            </a:r>
            <a:r>
              <a:rPr lang="zh-CN" altLang="en-US" sz="1200" b="0" i="0" kern="1200" dirty="0" smtClean="0">
                <a:solidFill>
                  <a:schemeClr val="tx1"/>
                </a:solidFill>
                <a:effectLst/>
                <a:latin typeface="+mn-lt"/>
                <a:ea typeface="+mn-ea"/>
                <a:cs typeface="+mn-cs"/>
              </a:rPr>
              <a:t>示例。它只是一个包含一个脚本的 </a:t>
            </a:r>
            <a:r>
              <a:rPr lang="en-US" altLang="zh-CN" dirty="0" smtClean="0"/>
              <a:t>&lt;body&gt;</a:t>
            </a:r>
            <a:r>
              <a:rPr lang="zh-CN" altLang="en-US" sz="1200" b="0" i="0" kern="1200" dirty="0" smtClean="0">
                <a:solidFill>
                  <a:schemeClr val="tx1"/>
                </a:solidFill>
                <a:effectLst/>
                <a:latin typeface="+mn-lt"/>
                <a:ea typeface="+mn-ea"/>
                <a:cs typeface="+mn-cs"/>
              </a:rPr>
              <a:t> 元素，这</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个脚本监听 </a:t>
            </a:r>
            <a:r>
              <a:rPr lang="en-US" altLang="zh-CN" dirty="0" smtClean="0"/>
              <a:t>load</a:t>
            </a:r>
            <a:r>
              <a:rPr lang="zh-CN" altLang="en-US" sz="1200" b="0" i="0" kern="1200" dirty="0" smtClean="0">
                <a:solidFill>
                  <a:schemeClr val="tx1"/>
                </a:solidFill>
                <a:effectLst/>
                <a:latin typeface="+mn-lt"/>
                <a:ea typeface="+mn-ea"/>
                <a:cs typeface="+mn-cs"/>
              </a:rPr>
              <a:t> 事件，这是一个重要的网页性能事件，它在文档加载完成后触发，用户可以开始操作</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当 </a:t>
            </a:r>
            <a:r>
              <a:rPr lang="en-US" altLang="zh-CN" dirty="0" smtClean="0"/>
              <a:t>load</a:t>
            </a:r>
            <a:r>
              <a:rPr lang="zh-CN" altLang="en-US" sz="1200" b="0" i="0" kern="1200" dirty="0" smtClean="0">
                <a:solidFill>
                  <a:schemeClr val="tx1"/>
                </a:solidFill>
                <a:effectLst/>
                <a:latin typeface="+mn-lt"/>
                <a:ea typeface="+mn-ea"/>
                <a:cs typeface="+mn-cs"/>
              </a:rPr>
              <a:t> 事件触发时，脚本会创建一个 </a:t>
            </a:r>
            <a:r>
              <a:rPr lang="en-US" altLang="zh-CN" sz="1200" b="0" i="0" kern="1200" dirty="0" smtClean="0">
                <a:solidFill>
                  <a:schemeClr val="tx1"/>
                </a:solidFill>
                <a:effectLst/>
                <a:latin typeface="+mn-lt"/>
                <a:ea typeface="+mn-ea"/>
                <a:cs typeface="+mn-cs"/>
              </a:rPr>
              <a:t>H1 </a:t>
            </a:r>
            <a:r>
              <a:rPr lang="zh-CN" altLang="en-US" sz="1200" b="0" i="0" kern="1200" dirty="0" smtClean="0">
                <a:solidFill>
                  <a:schemeClr val="tx1"/>
                </a:solidFill>
                <a:effectLst/>
                <a:latin typeface="+mn-lt"/>
                <a:ea typeface="+mn-ea"/>
                <a:cs typeface="+mn-cs"/>
              </a:rPr>
              <a:t>元素，并将其添加到页面中。</a:t>
            </a:r>
            <a:endParaRPr lang="zh-CN" altLang="en-US" dirty="0"/>
          </a:p>
        </p:txBody>
      </p:sp>
      <p:sp>
        <p:nvSpPr>
          <p:cNvPr id="4" name="灯片编号占位符 3"/>
          <p:cNvSpPr>
            <a:spLocks noGrp="1"/>
          </p:cNvSpPr>
          <p:nvPr>
            <p:ph type="sldNum" sz="quarter" idx="10"/>
          </p:nvPr>
        </p:nvSpPr>
        <p:spPr/>
        <p:txBody>
          <a:bodyPr/>
          <a:lstStyle/>
          <a:p>
            <a:fld id="{0A50B4EB-D9F6-4F2F-973A-15D71B3F5057}" type="slidenum">
              <a:rPr lang="en-US" smtClean="0"/>
              <a:t>10</a:t>
            </a:fld>
            <a:endParaRPr lang="en-US"/>
          </a:p>
        </p:txBody>
      </p:sp>
    </p:spTree>
    <p:extLst>
      <p:ext uri="{BB962C8B-B14F-4D97-AF65-F5344CB8AC3E}">
        <p14:creationId xmlns:p14="http://schemas.microsoft.com/office/powerpoint/2010/main" val="596612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那么，如何在火焰图中表示这些过程呢？</a:t>
            </a:r>
          </a:p>
          <a:p>
            <a:r>
              <a:rPr lang="zh-CN" altLang="en-US" sz="1200" b="0" i="0" kern="1200" dirty="0" smtClean="0">
                <a:solidFill>
                  <a:schemeClr val="tx1"/>
                </a:solidFill>
                <a:effectLst/>
                <a:latin typeface="+mn-lt"/>
                <a:ea typeface="+mn-ea"/>
                <a:cs typeface="+mn-cs"/>
              </a:rPr>
              <a:t>首先，浏览器需要解析 </a:t>
            </a:r>
            <a:r>
              <a:rPr lang="en-US" altLang="zh-CN" sz="1200" b="0" i="0" kern="1200" dirty="0" smtClean="0">
                <a:solidFill>
                  <a:schemeClr val="tx1"/>
                </a:solidFill>
                <a:effectLst/>
                <a:latin typeface="+mn-lt"/>
                <a:ea typeface="+mn-ea"/>
                <a:cs typeface="+mn-cs"/>
              </a:rPr>
              <a:t>HTML </a:t>
            </a:r>
            <a:r>
              <a:rPr lang="zh-CN" altLang="en-US" sz="1200" b="0" i="0" kern="1200" dirty="0" smtClean="0">
                <a:solidFill>
                  <a:schemeClr val="tx1"/>
                </a:solidFill>
                <a:effectLst/>
                <a:latin typeface="+mn-lt"/>
                <a:ea typeface="+mn-ea"/>
                <a:cs typeface="+mn-cs"/>
              </a:rPr>
              <a:t>文档，生成 </a:t>
            </a:r>
            <a:r>
              <a:rPr lang="en-US" altLang="zh-CN" sz="1200" b="0" i="0" kern="1200" dirty="0" smtClean="0">
                <a:solidFill>
                  <a:schemeClr val="tx1"/>
                </a:solidFill>
                <a:effectLst/>
                <a:latin typeface="+mn-lt"/>
                <a:ea typeface="+mn-ea"/>
                <a:cs typeface="+mn-cs"/>
              </a:rPr>
              <a:t>DOM </a:t>
            </a:r>
            <a:r>
              <a:rPr lang="zh-CN" altLang="en-US" sz="1200" b="0" i="0" kern="1200" dirty="0" smtClean="0">
                <a:solidFill>
                  <a:schemeClr val="tx1"/>
                </a:solidFill>
                <a:effectLst/>
                <a:latin typeface="+mn-lt"/>
                <a:ea typeface="+mn-ea"/>
                <a:cs typeface="+mn-cs"/>
              </a:rPr>
              <a:t>树。</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0A50B4EB-D9F6-4F2F-973A-15D71B3F5057}" type="slidenum">
              <a:rPr lang="en-US" smtClean="0"/>
              <a:t>11</a:t>
            </a:fld>
            <a:endParaRPr lang="en-US"/>
          </a:p>
        </p:txBody>
      </p:sp>
    </p:spTree>
    <p:extLst>
      <p:ext uri="{BB962C8B-B14F-4D97-AF65-F5344CB8AC3E}">
        <p14:creationId xmlns:p14="http://schemas.microsoft.com/office/powerpoint/2010/main" val="1457438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xmlns="" id="{A2A6FDFB-46FD-4D32-A054-BC9C55F6A02B}"/>
              </a:ext>
            </a:extLst>
          </p:cNvPr>
          <p:cNvSpPr>
            <a:spLocks noGrp="1"/>
          </p:cNvSpPr>
          <p:nvPr>
            <p:ph type="ctrTitle"/>
          </p:nvPr>
        </p:nvSpPr>
        <p:spPr>
          <a:xfrm>
            <a:off x="6726957" y="439369"/>
            <a:ext cx="4895850" cy="2387600"/>
          </a:xfrm>
        </p:spPr>
        <p:txBody>
          <a:bodyPr anchor="b"/>
          <a:lstStyle>
            <a:lvl1pPr algn="ctr">
              <a:defRPr sz="6000"/>
            </a:lvl1pPr>
          </a:lstStyle>
          <a:p>
            <a:r>
              <a:rPr lang="zh-CN" altLang="en-US" smtClean="0"/>
              <a:t>单击此处编辑母版标题样式</a:t>
            </a:r>
            <a:endParaRPr lang="en-US" dirty="0"/>
          </a:p>
        </p:txBody>
      </p:sp>
      <p:sp>
        <p:nvSpPr>
          <p:cNvPr id="20" name="Subtitle 2">
            <a:extLst>
              <a:ext uri="{FF2B5EF4-FFF2-40B4-BE49-F238E27FC236}">
                <a16:creationId xmlns:a16="http://schemas.microsoft.com/office/drawing/2014/main" xmlns="" id="{C1F0D0AA-12EA-49AC-BF55-4B2556467E4C}"/>
              </a:ext>
            </a:extLst>
          </p:cNvPr>
          <p:cNvSpPr>
            <a:spLocks noGrp="1"/>
          </p:cNvSpPr>
          <p:nvPr>
            <p:ph type="subTitle" idx="1"/>
          </p:nvPr>
        </p:nvSpPr>
        <p:spPr>
          <a:xfrm>
            <a:off x="6726957" y="2919044"/>
            <a:ext cx="3709815" cy="108550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21" name="Date Placeholder 3">
            <a:extLst>
              <a:ext uri="{FF2B5EF4-FFF2-40B4-BE49-F238E27FC236}">
                <a16:creationId xmlns:a16="http://schemas.microsoft.com/office/drawing/2014/main" xmlns="" id="{D611355A-2485-4AA5-91FA-EA5F3157B7B3}"/>
              </a:ext>
            </a:extLst>
          </p:cNvPr>
          <p:cNvSpPr>
            <a:spLocks noGrp="1"/>
          </p:cNvSpPr>
          <p:nvPr>
            <p:ph type="dt" sz="half" idx="10"/>
          </p:nvPr>
        </p:nvSpPr>
        <p:spPr>
          <a:xfrm>
            <a:off x="838200" y="6356350"/>
            <a:ext cx="2743200" cy="365125"/>
          </a:xfrm>
        </p:spPr>
        <p:txBody>
          <a:bodyPr/>
          <a:lstStyle/>
          <a:p>
            <a:r>
              <a:rPr lang="en-US"/>
              <a:t>Date</a:t>
            </a:r>
          </a:p>
        </p:txBody>
      </p:sp>
      <p:sp>
        <p:nvSpPr>
          <p:cNvPr id="23" name="Footer Placeholder 4">
            <a:extLst>
              <a:ext uri="{FF2B5EF4-FFF2-40B4-BE49-F238E27FC236}">
                <a16:creationId xmlns:a16="http://schemas.microsoft.com/office/drawing/2014/main" xmlns="" id="{64A10338-DE30-4CA9-A21B-D50D6579B160}"/>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4" name="Slide Number Placeholder 5">
            <a:extLst>
              <a:ext uri="{FF2B5EF4-FFF2-40B4-BE49-F238E27FC236}">
                <a16:creationId xmlns:a16="http://schemas.microsoft.com/office/drawing/2014/main" xmlns="" id="{49D5EB62-2B81-475B-92EC-DEB93DC3B249}"/>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1" name="Freeform 10">
            <a:extLst>
              <a:ext uri="{FF2B5EF4-FFF2-40B4-BE49-F238E27FC236}">
                <a16:creationId xmlns:a16="http://schemas.microsoft.com/office/drawing/2014/main" xmlns="" id="{D8BBE97E-1313-927D-E3BB-106D5096A3DF}"/>
              </a:ext>
            </a:extLst>
          </p:cNvPr>
          <p:cNvSpPr/>
          <p:nvPr userDrawn="1"/>
        </p:nvSpPr>
        <p:spPr>
          <a:xfrm>
            <a:off x="453769" y="376294"/>
            <a:ext cx="3194306" cy="5759336"/>
          </a:xfrm>
          <a:custGeom>
            <a:avLst/>
            <a:gdLst>
              <a:gd name="connsiteX0" fmla="*/ 3165702 w 3194306"/>
              <a:gd name="connsiteY0" fmla="*/ 5702077 h 5759336"/>
              <a:gd name="connsiteX1" fmla="*/ 3194306 w 3194306"/>
              <a:gd name="connsiteY1" fmla="*/ 5730683 h 5759336"/>
              <a:gd name="connsiteX2" fmla="*/ 3165702 w 3194306"/>
              <a:gd name="connsiteY2" fmla="*/ 5759288 h 5759336"/>
              <a:gd name="connsiteX3" fmla="*/ 3137096 w 3194306"/>
              <a:gd name="connsiteY3" fmla="*/ 5730683 h 5759336"/>
              <a:gd name="connsiteX4" fmla="*/ 3165702 w 3194306"/>
              <a:gd name="connsiteY4" fmla="*/ 5702077 h 5759336"/>
              <a:gd name="connsiteX5" fmla="*/ 2727080 w 3194306"/>
              <a:gd name="connsiteY5" fmla="*/ 5702077 h 5759336"/>
              <a:gd name="connsiteX6" fmla="*/ 2755686 w 3194306"/>
              <a:gd name="connsiteY6" fmla="*/ 5730683 h 5759336"/>
              <a:gd name="connsiteX7" fmla="*/ 2727080 w 3194306"/>
              <a:gd name="connsiteY7" fmla="*/ 5759288 h 5759336"/>
              <a:gd name="connsiteX8" fmla="*/ 2698474 w 3194306"/>
              <a:gd name="connsiteY8" fmla="*/ 5730683 h 5759336"/>
              <a:gd name="connsiteX9" fmla="*/ 2727080 w 3194306"/>
              <a:gd name="connsiteY9" fmla="*/ 5702077 h 5759336"/>
              <a:gd name="connsiteX10" fmla="*/ 2288458 w 3194306"/>
              <a:gd name="connsiteY10" fmla="*/ 5702077 h 5759336"/>
              <a:gd name="connsiteX11" fmla="*/ 2317064 w 3194306"/>
              <a:gd name="connsiteY11" fmla="*/ 5730683 h 5759336"/>
              <a:gd name="connsiteX12" fmla="*/ 2288458 w 3194306"/>
              <a:gd name="connsiteY12" fmla="*/ 5759288 h 5759336"/>
              <a:gd name="connsiteX13" fmla="*/ 2259854 w 3194306"/>
              <a:gd name="connsiteY13" fmla="*/ 5730683 h 5759336"/>
              <a:gd name="connsiteX14" fmla="*/ 2288458 w 3194306"/>
              <a:gd name="connsiteY14" fmla="*/ 5702077 h 5759336"/>
              <a:gd name="connsiteX15" fmla="*/ 1849838 w 3194306"/>
              <a:gd name="connsiteY15" fmla="*/ 5702077 h 5759336"/>
              <a:gd name="connsiteX16" fmla="*/ 1878442 w 3194306"/>
              <a:gd name="connsiteY16" fmla="*/ 5730683 h 5759336"/>
              <a:gd name="connsiteX17" fmla="*/ 1849838 w 3194306"/>
              <a:gd name="connsiteY17" fmla="*/ 5759288 h 5759336"/>
              <a:gd name="connsiteX18" fmla="*/ 1821232 w 3194306"/>
              <a:gd name="connsiteY18" fmla="*/ 5730683 h 5759336"/>
              <a:gd name="connsiteX19" fmla="*/ 1849838 w 3194306"/>
              <a:gd name="connsiteY19" fmla="*/ 5702077 h 5759336"/>
              <a:gd name="connsiteX20" fmla="*/ 1354004 w 3194306"/>
              <a:gd name="connsiteY20" fmla="*/ 5702077 h 5759336"/>
              <a:gd name="connsiteX21" fmla="*/ 1382610 w 3194306"/>
              <a:gd name="connsiteY21" fmla="*/ 5730683 h 5759336"/>
              <a:gd name="connsiteX22" fmla="*/ 1354004 w 3194306"/>
              <a:gd name="connsiteY22" fmla="*/ 5759288 h 5759336"/>
              <a:gd name="connsiteX23" fmla="*/ 1325398 w 3194306"/>
              <a:gd name="connsiteY23" fmla="*/ 5730683 h 5759336"/>
              <a:gd name="connsiteX24" fmla="*/ 1354004 w 3194306"/>
              <a:gd name="connsiteY24" fmla="*/ 5702077 h 5759336"/>
              <a:gd name="connsiteX25" fmla="*/ 915384 w 3194306"/>
              <a:gd name="connsiteY25" fmla="*/ 5702077 h 5759336"/>
              <a:gd name="connsiteX26" fmla="*/ 943990 w 3194306"/>
              <a:gd name="connsiteY26" fmla="*/ 5730683 h 5759336"/>
              <a:gd name="connsiteX27" fmla="*/ 915384 w 3194306"/>
              <a:gd name="connsiteY27" fmla="*/ 5759288 h 5759336"/>
              <a:gd name="connsiteX28" fmla="*/ 886778 w 3194306"/>
              <a:gd name="connsiteY28" fmla="*/ 5730683 h 5759336"/>
              <a:gd name="connsiteX29" fmla="*/ 915384 w 3194306"/>
              <a:gd name="connsiteY29" fmla="*/ 5702077 h 5759336"/>
              <a:gd name="connsiteX30" fmla="*/ 467226 w 3194306"/>
              <a:gd name="connsiteY30" fmla="*/ 5702077 h 5759336"/>
              <a:gd name="connsiteX31" fmla="*/ 495832 w 3194306"/>
              <a:gd name="connsiteY31" fmla="*/ 5730684 h 5759336"/>
              <a:gd name="connsiteX32" fmla="*/ 467226 w 3194306"/>
              <a:gd name="connsiteY32" fmla="*/ 5759289 h 5759336"/>
              <a:gd name="connsiteX33" fmla="*/ 438622 w 3194306"/>
              <a:gd name="connsiteY33" fmla="*/ 5730684 h 5759336"/>
              <a:gd name="connsiteX34" fmla="*/ 467226 w 3194306"/>
              <a:gd name="connsiteY34" fmla="*/ 5702077 h 5759336"/>
              <a:gd name="connsiteX35" fmla="*/ 28606 w 3194306"/>
              <a:gd name="connsiteY35" fmla="*/ 5702077 h 5759336"/>
              <a:gd name="connsiteX36" fmla="*/ 57210 w 3194306"/>
              <a:gd name="connsiteY36" fmla="*/ 5730683 h 5759336"/>
              <a:gd name="connsiteX37" fmla="*/ 28606 w 3194306"/>
              <a:gd name="connsiteY37" fmla="*/ 5759288 h 5759336"/>
              <a:gd name="connsiteX38" fmla="*/ 0 w 3194306"/>
              <a:gd name="connsiteY38" fmla="*/ 5730683 h 5759336"/>
              <a:gd name="connsiteX39" fmla="*/ 28606 w 3194306"/>
              <a:gd name="connsiteY39" fmla="*/ 5702077 h 5759336"/>
              <a:gd name="connsiteX40" fmla="*/ 3165702 w 3194306"/>
              <a:gd name="connsiteY40" fmla="*/ 5187174 h 5759336"/>
              <a:gd name="connsiteX41" fmla="*/ 3194306 w 3194306"/>
              <a:gd name="connsiteY41" fmla="*/ 5215779 h 5759336"/>
              <a:gd name="connsiteX42" fmla="*/ 3165702 w 3194306"/>
              <a:gd name="connsiteY42" fmla="*/ 5244385 h 5759336"/>
              <a:gd name="connsiteX43" fmla="*/ 3137096 w 3194306"/>
              <a:gd name="connsiteY43" fmla="*/ 5215779 h 5759336"/>
              <a:gd name="connsiteX44" fmla="*/ 3165702 w 3194306"/>
              <a:gd name="connsiteY44" fmla="*/ 5187174 h 5759336"/>
              <a:gd name="connsiteX45" fmla="*/ 2727080 w 3194306"/>
              <a:gd name="connsiteY45" fmla="*/ 5187174 h 5759336"/>
              <a:gd name="connsiteX46" fmla="*/ 2755686 w 3194306"/>
              <a:gd name="connsiteY46" fmla="*/ 5215779 h 5759336"/>
              <a:gd name="connsiteX47" fmla="*/ 2727080 w 3194306"/>
              <a:gd name="connsiteY47" fmla="*/ 5244385 h 5759336"/>
              <a:gd name="connsiteX48" fmla="*/ 2698474 w 3194306"/>
              <a:gd name="connsiteY48" fmla="*/ 5215779 h 5759336"/>
              <a:gd name="connsiteX49" fmla="*/ 2727080 w 3194306"/>
              <a:gd name="connsiteY49" fmla="*/ 5187174 h 5759336"/>
              <a:gd name="connsiteX50" fmla="*/ 2288458 w 3194306"/>
              <a:gd name="connsiteY50" fmla="*/ 5187174 h 5759336"/>
              <a:gd name="connsiteX51" fmla="*/ 2317064 w 3194306"/>
              <a:gd name="connsiteY51" fmla="*/ 5215779 h 5759336"/>
              <a:gd name="connsiteX52" fmla="*/ 2288458 w 3194306"/>
              <a:gd name="connsiteY52" fmla="*/ 5244385 h 5759336"/>
              <a:gd name="connsiteX53" fmla="*/ 2259854 w 3194306"/>
              <a:gd name="connsiteY53" fmla="*/ 5215779 h 5759336"/>
              <a:gd name="connsiteX54" fmla="*/ 2288458 w 3194306"/>
              <a:gd name="connsiteY54" fmla="*/ 5187174 h 5759336"/>
              <a:gd name="connsiteX55" fmla="*/ 1849838 w 3194306"/>
              <a:gd name="connsiteY55" fmla="*/ 5187174 h 5759336"/>
              <a:gd name="connsiteX56" fmla="*/ 1878442 w 3194306"/>
              <a:gd name="connsiteY56" fmla="*/ 5215779 h 5759336"/>
              <a:gd name="connsiteX57" fmla="*/ 1849838 w 3194306"/>
              <a:gd name="connsiteY57" fmla="*/ 5244385 h 5759336"/>
              <a:gd name="connsiteX58" fmla="*/ 1821232 w 3194306"/>
              <a:gd name="connsiteY58" fmla="*/ 5215779 h 5759336"/>
              <a:gd name="connsiteX59" fmla="*/ 1849838 w 3194306"/>
              <a:gd name="connsiteY59" fmla="*/ 5187174 h 5759336"/>
              <a:gd name="connsiteX60" fmla="*/ 1354004 w 3194306"/>
              <a:gd name="connsiteY60" fmla="*/ 5187174 h 5759336"/>
              <a:gd name="connsiteX61" fmla="*/ 1382610 w 3194306"/>
              <a:gd name="connsiteY61" fmla="*/ 5215779 h 5759336"/>
              <a:gd name="connsiteX62" fmla="*/ 1354004 w 3194306"/>
              <a:gd name="connsiteY62" fmla="*/ 5244385 h 5759336"/>
              <a:gd name="connsiteX63" fmla="*/ 1325398 w 3194306"/>
              <a:gd name="connsiteY63" fmla="*/ 5215779 h 5759336"/>
              <a:gd name="connsiteX64" fmla="*/ 1354004 w 3194306"/>
              <a:gd name="connsiteY64" fmla="*/ 5187174 h 5759336"/>
              <a:gd name="connsiteX65" fmla="*/ 915384 w 3194306"/>
              <a:gd name="connsiteY65" fmla="*/ 5187174 h 5759336"/>
              <a:gd name="connsiteX66" fmla="*/ 943990 w 3194306"/>
              <a:gd name="connsiteY66" fmla="*/ 5215779 h 5759336"/>
              <a:gd name="connsiteX67" fmla="*/ 915384 w 3194306"/>
              <a:gd name="connsiteY67" fmla="*/ 5244385 h 5759336"/>
              <a:gd name="connsiteX68" fmla="*/ 886778 w 3194306"/>
              <a:gd name="connsiteY68" fmla="*/ 5215779 h 5759336"/>
              <a:gd name="connsiteX69" fmla="*/ 915384 w 3194306"/>
              <a:gd name="connsiteY69" fmla="*/ 5187174 h 5759336"/>
              <a:gd name="connsiteX70" fmla="*/ 467226 w 3194306"/>
              <a:gd name="connsiteY70" fmla="*/ 5187174 h 5759336"/>
              <a:gd name="connsiteX71" fmla="*/ 495832 w 3194306"/>
              <a:gd name="connsiteY71" fmla="*/ 5215779 h 5759336"/>
              <a:gd name="connsiteX72" fmla="*/ 467226 w 3194306"/>
              <a:gd name="connsiteY72" fmla="*/ 5244385 h 5759336"/>
              <a:gd name="connsiteX73" fmla="*/ 438622 w 3194306"/>
              <a:gd name="connsiteY73" fmla="*/ 5215779 h 5759336"/>
              <a:gd name="connsiteX74" fmla="*/ 467226 w 3194306"/>
              <a:gd name="connsiteY74" fmla="*/ 5187174 h 5759336"/>
              <a:gd name="connsiteX75" fmla="*/ 28606 w 3194306"/>
              <a:gd name="connsiteY75" fmla="*/ 5187174 h 5759336"/>
              <a:gd name="connsiteX76" fmla="*/ 57210 w 3194306"/>
              <a:gd name="connsiteY76" fmla="*/ 5215779 h 5759336"/>
              <a:gd name="connsiteX77" fmla="*/ 28606 w 3194306"/>
              <a:gd name="connsiteY77" fmla="*/ 5244385 h 5759336"/>
              <a:gd name="connsiteX78" fmla="*/ 0 w 3194306"/>
              <a:gd name="connsiteY78" fmla="*/ 5215779 h 5759336"/>
              <a:gd name="connsiteX79" fmla="*/ 28606 w 3194306"/>
              <a:gd name="connsiteY79" fmla="*/ 5187174 h 5759336"/>
              <a:gd name="connsiteX80" fmla="*/ 3165702 w 3194306"/>
              <a:gd name="connsiteY80" fmla="*/ 4672271 h 5759336"/>
              <a:gd name="connsiteX81" fmla="*/ 3194306 w 3194306"/>
              <a:gd name="connsiteY81" fmla="*/ 4700876 h 5759336"/>
              <a:gd name="connsiteX82" fmla="*/ 3165702 w 3194306"/>
              <a:gd name="connsiteY82" fmla="*/ 4729482 h 5759336"/>
              <a:gd name="connsiteX83" fmla="*/ 3137096 w 3194306"/>
              <a:gd name="connsiteY83" fmla="*/ 4700876 h 5759336"/>
              <a:gd name="connsiteX84" fmla="*/ 3165702 w 3194306"/>
              <a:gd name="connsiteY84" fmla="*/ 4672271 h 5759336"/>
              <a:gd name="connsiteX85" fmla="*/ 2727080 w 3194306"/>
              <a:gd name="connsiteY85" fmla="*/ 4672271 h 5759336"/>
              <a:gd name="connsiteX86" fmla="*/ 2755686 w 3194306"/>
              <a:gd name="connsiteY86" fmla="*/ 4700876 h 5759336"/>
              <a:gd name="connsiteX87" fmla="*/ 2727080 w 3194306"/>
              <a:gd name="connsiteY87" fmla="*/ 4729482 h 5759336"/>
              <a:gd name="connsiteX88" fmla="*/ 2698474 w 3194306"/>
              <a:gd name="connsiteY88" fmla="*/ 4700876 h 5759336"/>
              <a:gd name="connsiteX89" fmla="*/ 2727080 w 3194306"/>
              <a:gd name="connsiteY89" fmla="*/ 4672271 h 5759336"/>
              <a:gd name="connsiteX90" fmla="*/ 2288458 w 3194306"/>
              <a:gd name="connsiteY90" fmla="*/ 4672271 h 5759336"/>
              <a:gd name="connsiteX91" fmla="*/ 2317064 w 3194306"/>
              <a:gd name="connsiteY91" fmla="*/ 4700876 h 5759336"/>
              <a:gd name="connsiteX92" fmla="*/ 2288458 w 3194306"/>
              <a:gd name="connsiteY92" fmla="*/ 4729482 h 5759336"/>
              <a:gd name="connsiteX93" fmla="*/ 2259854 w 3194306"/>
              <a:gd name="connsiteY93" fmla="*/ 4700876 h 5759336"/>
              <a:gd name="connsiteX94" fmla="*/ 2288458 w 3194306"/>
              <a:gd name="connsiteY94" fmla="*/ 4672271 h 5759336"/>
              <a:gd name="connsiteX95" fmla="*/ 1849838 w 3194306"/>
              <a:gd name="connsiteY95" fmla="*/ 4672271 h 5759336"/>
              <a:gd name="connsiteX96" fmla="*/ 1878442 w 3194306"/>
              <a:gd name="connsiteY96" fmla="*/ 4700876 h 5759336"/>
              <a:gd name="connsiteX97" fmla="*/ 1849838 w 3194306"/>
              <a:gd name="connsiteY97" fmla="*/ 4729482 h 5759336"/>
              <a:gd name="connsiteX98" fmla="*/ 1821232 w 3194306"/>
              <a:gd name="connsiteY98" fmla="*/ 4700876 h 5759336"/>
              <a:gd name="connsiteX99" fmla="*/ 1849838 w 3194306"/>
              <a:gd name="connsiteY99" fmla="*/ 4672271 h 5759336"/>
              <a:gd name="connsiteX100" fmla="*/ 1354004 w 3194306"/>
              <a:gd name="connsiteY100" fmla="*/ 4672271 h 5759336"/>
              <a:gd name="connsiteX101" fmla="*/ 1382610 w 3194306"/>
              <a:gd name="connsiteY101" fmla="*/ 4700876 h 5759336"/>
              <a:gd name="connsiteX102" fmla="*/ 1354004 w 3194306"/>
              <a:gd name="connsiteY102" fmla="*/ 4729482 h 5759336"/>
              <a:gd name="connsiteX103" fmla="*/ 1325398 w 3194306"/>
              <a:gd name="connsiteY103" fmla="*/ 4700876 h 5759336"/>
              <a:gd name="connsiteX104" fmla="*/ 1354004 w 3194306"/>
              <a:gd name="connsiteY104" fmla="*/ 4672271 h 5759336"/>
              <a:gd name="connsiteX105" fmla="*/ 915384 w 3194306"/>
              <a:gd name="connsiteY105" fmla="*/ 4672271 h 5759336"/>
              <a:gd name="connsiteX106" fmla="*/ 943990 w 3194306"/>
              <a:gd name="connsiteY106" fmla="*/ 4700876 h 5759336"/>
              <a:gd name="connsiteX107" fmla="*/ 915384 w 3194306"/>
              <a:gd name="connsiteY107" fmla="*/ 4729482 h 5759336"/>
              <a:gd name="connsiteX108" fmla="*/ 886778 w 3194306"/>
              <a:gd name="connsiteY108" fmla="*/ 4700876 h 5759336"/>
              <a:gd name="connsiteX109" fmla="*/ 915384 w 3194306"/>
              <a:gd name="connsiteY109" fmla="*/ 4672271 h 5759336"/>
              <a:gd name="connsiteX110" fmla="*/ 467226 w 3194306"/>
              <a:gd name="connsiteY110" fmla="*/ 4672271 h 5759336"/>
              <a:gd name="connsiteX111" fmla="*/ 495832 w 3194306"/>
              <a:gd name="connsiteY111" fmla="*/ 4700878 h 5759336"/>
              <a:gd name="connsiteX112" fmla="*/ 467226 w 3194306"/>
              <a:gd name="connsiteY112" fmla="*/ 4729482 h 5759336"/>
              <a:gd name="connsiteX113" fmla="*/ 438622 w 3194306"/>
              <a:gd name="connsiteY113" fmla="*/ 4700878 h 5759336"/>
              <a:gd name="connsiteX114" fmla="*/ 467226 w 3194306"/>
              <a:gd name="connsiteY114" fmla="*/ 4672271 h 5759336"/>
              <a:gd name="connsiteX115" fmla="*/ 28606 w 3194306"/>
              <a:gd name="connsiteY115" fmla="*/ 4672271 h 5759336"/>
              <a:gd name="connsiteX116" fmla="*/ 57210 w 3194306"/>
              <a:gd name="connsiteY116" fmla="*/ 4700876 h 5759336"/>
              <a:gd name="connsiteX117" fmla="*/ 28606 w 3194306"/>
              <a:gd name="connsiteY117" fmla="*/ 4729482 h 5759336"/>
              <a:gd name="connsiteX118" fmla="*/ 0 w 3194306"/>
              <a:gd name="connsiteY118" fmla="*/ 4700876 h 5759336"/>
              <a:gd name="connsiteX119" fmla="*/ 28606 w 3194306"/>
              <a:gd name="connsiteY119" fmla="*/ 4672271 h 5759336"/>
              <a:gd name="connsiteX120" fmla="*/ 3165702 w 3194306"/>
              <a:gd name="connsiteY120" fmla="*/ 4147832 h 5759336"/>
              <a:gd name="connsiteX121" fmla="*/ 3194306 w 3194306"/>
              <a:gd name="connsiteY121" fmla="*/ 4176437 h 5759336"/>
              <a:gd name="connsiteX122" fmla="*/ 3165702 w 3194306"/>
              <a:gd name="connsiteY122" fmla="*/ 4205043 h 5759336"/>
              <a:gd name="connsiteX123" fmla="*/ 3137096 w 3194306"/>
              <a:gd name="connsiteY123" fmla="*/ 4176437 h 5759336"/>
              <a:gd name="connsiteX124" fmla="*/ 3165702 w 3194306"/>
              <a:gd name="connsiteY124" fmla="*/ 4147832 h 5759336"/>
              <a:gd name="connsiteX125" fmla="*/ 2727080 w 3194306"/>
              <a:gd name="connsiteY125" fmla="*/ 4147832 h 5759336"/>
              <a:gd name="connsiteX126" fmla="*/ 2755686 w 3194306"/>
              <a:gd name="connsiteY126" fmla="*/ 4176437 h 5759336"/>
              <a:gd name="connsiteX127" fmla="*/ 2727080 w 3194306"/>
              <a:gd name="connsiteY127" fmla="*/ 4205043 h 5759336"/>
              <a:gd name="connsiteX128" fmla="*/ 2698474 w 3194306"/>
              <a:gd name="connsiteY128" fmla="*/ 4176437 h 5759336"/>
              <a:gd name="connsiteX129" fmla="*/ 2727080 w 3194306"/>
              <a:gd name="connsiteY129" fmla="*/ 4147832 h 5759336"/>
              <a:gd name="connsiteX130" fmla="*/ 2288458 w 3194306"/>
              <a:gd name="connsiteY130" fmla="*/ 4147832 h 5759336"/>
              <a:gd name="connsiteX131" fmla="*/ 2317064 w 3194306"/>
              <a:gd name="connsiteY131" fmla="*/ 4176437 h 5759336"/>
              <a:gd name="connsiteX132" fmla="*/ 2288458 w 3194306"/>
              <a:gd name="connsiteY132" fmla="*/ 4205043 h 5759336"/>
              <a:gd name="connsiteX133" fmla="*/ 2259854 w 3194306"/>
              <a:gd name="connsiteY133" fmla="*/ 4176437 h 5759336"/>
              <a:gd name="connsiteX134" fmla="*/ 2288458 w 3194306"/>
              <a:gd name="connsiteY134" fmla="*/ 4147832 h 5759336"/>
              <a:gd name="connsiteX135" fmla="*/ 1849838 w 3194306"/>
              <a:gd name="connsiteY135" fmla="*/ 4147832 h 5759336"/>
              <a:gd name="connsiteX136" fmla="*/ 1878442 w 3194306"/>
              <a:gd name="connsiteY136" fmla="*/ 4176437 h 5759336"/>
              <a:gd name="connsiteX137" fmla="*/ 1849838 w 3194306"/>
              <a:gd name="connsiteY137" fmla="*/ 4205043 h 5759336"/>
              <a:gd name="connsiteX138" fmla="*/ 1821232 w 3194306"/>
              <a:gd name="connsiteY138" fmla="*/ 4176437 h 5759336"/>
              <a:gd name="connsiteX139" fmla="*/ 1849838 w 3194306"/>
              <a:gd name="connsiteY139" fmla="*/ 4147832 h 5759336"/>
              <a:gd name="connsiteX140" fmla="*/ 1354004 w 3194306"/>
              <a:gd name="connsiteY140" fmla="*/ 4147832 h 5759336"/>
              <a:gd name="connsiteX141" fmla="*/ 1382610 w 3194306"/>
              <a:gd name="connsiteY141" fmla="*/ 4176437 h 5759336"/>
              <a:gd name="connsiteX142" fmla="*/ 1354004 w 3194306"/>
              <a:gd name="connsiteY142" fmla="*/ 4205043 h 5759336"/>
              <a:gd name="connsiteX143" fmla="*/ 1325398 w 3194306"/>
              <a:gd name="connsiteY143" fmla="*/ 4176437 h 5759336"/>
              <a:gd name="connsiteX144" fmla="*/ 1354004 w 3194306"/>
              <a:gd name="connsiteY144" fmla="*/ 4147832 h 5759336"/>
              <a:gd name="connsiteX145" fmla="*/ 915384 w 3194306"/>
              <a:gd name="connsiteY145" fmla="*/ 4147832 h 5759336"/>
              <a:gd name="connsiteX146" fmla="*/ 943990 w 3194306"/>
              <a:gd name="connsiteY146" fmla="*/ 4176437 h 5759336"/>
              <a:gd name="connsiteX147" fmla="*/ 915384 w 3194306"/>
              <a:gd name="connsiteY147" fmla="*/ 4205043 h 5759336"/>
              <a:gd name="connsiteX148" fmla="*/ 886778 w 3194306"/>
              <a:gd name="connsiteY148" fmla="*/ 4176437 h 5759336"/>
              <a:gd name="connsiteX149" fmla="*/ 915384 w 3194306"/>
              <a:gd name="connsiteY149" fmla="*/ 4147832 h 5759336"/>
              <a:gd name="connsiteX150" fmla="*/ 467226 w 3194306"/>
              <a:gd name="connsiteY150" fmla="*/ 4147832 h 5759336"/>
              <a:gd name="connsiteX151" fmla="*/ 495832 w 3194306"/>
              <a:gd name="connsiteY151" fmla="*/ 4176437 h 5759336"/>
              <a:gd name="connsiteX152" fmla="*/ 467226 w 3194306"/>
              <a:gd name="connsiteY152" fmla="*/ 4205043 h 5759336"/>
              <a:gd name="connsiteX153" fmla="*/ 438622 w 3194306"/>
              <a:gd name="connsiteY153" fmla="*/ 4176437 h 5759336"/>
              <a:gd name="connsiteX154" fmla="*/ 467226 w 3194306"/>
              <a:gd name="connsiteY154" fmla="*/ 4147832 h 5759336"/>
              <a:gd name="connsiteX155" fmla="*/ 28606 w 3194306"/>
              <a:gd name="connsiteY155" fmla="*/ 4147832 h 5759336"/>
              <a:gd name="connsiteX156" fmla="*/ 57210 w 3194306"/>
              <a:gd name="connsiteY156" fmla="*/ 4176437 h 5759336"/>
              <a:gd name="connsiteX157" fmla="*/ 28606 w 3194306"/>
              <a:gd name="connsiteY157" fmla="*/ 4205043 h 5759336"/>
              <a:gd name="connsiteX158" fmla="*/ 0 w 3194306"/>
              <a:gd name="connsiteY158" fmla="*/ 4176437 h 5759336"/>
              <a:gd name="connsiteX159" fmla="*/ 28606 w 3194306"/>
              <a:gd name="connsiteY159" fmla="*/ 4147832 h 5759336"/>
              <a:gd name="connsiteX160" fmla="*/ 3165702 w 3194306"/>
              <a:gd name="connsiteY160" fmla="*/ 3632929 h 5759336"/>
              <a:gd name="connsiteX161" fmla="*/ 3194306 w 3194306"/>
              <a:gd name="connsiteY161" fmla="*/ 3661534 h 5759336"/>
              <a:gd name="connsiteX162" fmla="*/ 3165702 w 3194306"/>
              <a:gd name="connsiteY162" fmla="*/ 3690140 h 5759336"/>
              <a:gd name="connsiteX163" fmla="*/ 3137096 w 3194306"/>
              <a:gd name="connsiteY163" fmla="*/ 3661534 h 5759336"/>
              <a:gd name="connsiteX164" fmla="*/ 3165702 w 3194306"/>
              <a:gd name="connsiteY164" fmla="*/ 3632929 h 5759336"/>
              <a:gd name="connsiteX165" fmla="*/ 2727080 w 3194306"/>
              <a:gd name="connsiteY165" fmla="*/ 3632929 h 5759336"/>
              <a:gd name="connsiteX166" fmla="*/ 2755686 w 3194306"/>
              <a:gd name="connsiteY166" fmla="*/ 3661534 h 5759336"/>
              <a:gd name="connsiteX167" fmla="*/ 2727080 w 3194306"/>
              <a:gd name="connsiteY167" fmla="*/ 3690140 h 5759336"/>
              <a:gd name="connsiteX168" fmla="*/ 2698474 w 3194306"/>
              <a:gd name="connsiteY168" fmla="*/ 3661534 h 5759336"/>
              <a:gd name="connsiteX169" fmla="*/ 2727080 w 3194306"/>
              <a:gd name="connsiteY169" fmla="*/ 3632929 h 5759336"/>
              <a:gd name="connsiteX170" fmla="*/ 2288458 w 3194306"/>
              <a:gd name="connsiteY170" fmla="*/ 3632929 h 5759336"/>
              <a:gd name="connsiteX171" fmla="*/ 2317064 w 3194306"/>
              <a:gd name="connsiteY171" fmla="*/ 3661534 h 5759336"/>
              <a:gd name="connsiteX172" fmla="*/ 2288458 w 3194306"/>
              <a:gd name="connsiteY172" fmla="*/ 3690140 h 5759336"/>
              <a:gd name="connsiteX173" fmla="*/ 2259854 w 3194306"/>
              <a:gd name="connsiteY173" fmla="*/ 3661534 h 5759336"/>
              <a:gd name="connsiteX174" fmla="*/ 2288458 w 3194306"/>
              <a:gd name="connsiteY174" fmla="*/ 3632929 h 5759336"/>
              <a:gd name="connsiteX175" fmla="*/ 1849838 w 3194306"/>
              <a:gd name="connsiteY175" fmla="*/ 3632929 h 5759336"/>
              <a:gd name="connsiteX176" fmla="*/ 1878442 w 3194306"/>
              <a:gd name="connsiteY176" fmla="*/ 3661534 h 5759336"/>
              <a:gd name="connsiteX177" fmla="*/ 1849838 w 3194306"/>
              <a:gd name="connsiteY177" fmla="*/ 3690140 h 5759336"/>
              <a:gd name="connsiteX178" fmla="*/ 1821232 w 3194306"/>
              <a:gd name="connsiteY178" fmla="*/ 3661534 h 5759336"/>
              <a:gd name="connsiteX179" fmla="*/ 1849838 w 3194306"/>
              <a:gd name="connsiteY179" fmla="*/ 3632929 h 5759336"/>
              <a:gd name="connsiteX180" fmla="*/ 1354004 w 3194306"/>
              <a:gd name="connsiteY180" fmla="*/ 3632929 h 5759336"/>
              <a:gd name="connsiteX181" fmla="*/ 1382610 w 3194306"/>
              <a:gd name="connsiteY181" fmla="*/ 3661534 h 5759336"/>
              <a:gd name="connsiteX182" fmla="*/ 1354004 w 3194306"/>
              <a:gd name="connsiteY182" fmla="*/ 3690140 h 5759336"/>
              <a:gd name="connsiteX183" fmla="*/ 1325398 w 3194306"/>
              <a:gd name="connsiteY183" fmla="*/ 3661534 h 5759336"/>
              <a:gd name="connsiteX184" fmla="*/ 1354004 w 3194306"/>
              <a:gd name="connsiteY184" fmla="*/ 3632929 h 5759336"/>
              <a:gd name="connsiteX185" fmla="*/ 915384 w 3194306"/>
              <a:gd name="connsiteY185" fmla="*/ 3632929 h 5759336"/>
              <a:gd name="connsiteX186" fmla="*/ 943990 w 3194306"/>
              <a:gd name="connsiteY186" fmla="*/ 3661534 h 5759336"/>
              <a:gd name="connsiteX187" fmla="*/ 915384 w 3194306"/>
              <a:gd name="connsiteY187" fmla="*/ 3690140 h 5759336"/>
              <a:gd name="connsiteX188" fmla="*/ 886778 w 3194306"/>
              <a:gd name="connsiteY188" fmla="*/ 3661534 h 5759336"/>
              <a:gd name="connsiteX189" fmla="*/ 915384 w 3194306"/>
              <a:gd name="connsiteY189" fmla="*/ 3632929 h 5759336"/>
              <a:gd name="connsiteX190" fmla="*/ 467226 w 3194306"/>
              <a:gd name="connsiteY190" fmla="*/ 3632929 h 5759336"/>
              <a:gd name="connsiteX191" fmla="*/ 495832 w 3194306"/>
              <a:gd name="connsiteY191" fmla="*/ 3661534 h 5759336"/>
              <a:gd name="connsiteX192" fmla="*/ 467226 w 3194306"/>
              <a:gd name="connsiteY192" fmla="*/ 3690140 h 5759336"/>
              <a:gd name="connsiteX193" fmla="*/ 438622 w 3194306"/>
              <a:gd name="connsiteY193" fmla="*/ 3661534 h 5759336"/>
              <a:gd name="connsiteX194" fmla="*/ 467226 w 3194306"/>
              <a:gd name="connsiteY194" fmla="*/ 3632929 h 5759336"/>
              <a:gd name="connsiteX195" fmla="*/ 28606 w 3194306"/>
              <a:gd name="connsiteY195" fmla="*/ 3632929 h 5759336"/>
              <a:gd name="connsiteX196" fmla="*/ 57210 w 3194306"/>
              <a:gd name="connsiteY196" fmla="*/ 3661534 h 5759336"/>
              <a:gd name="connsiteX197" fmla="*/ 28606 w 3194306"/>
              <a:gd name="connsiteY197" fmla="*/ 3690140 h 5759336"/>
              <a:gd name="connsiteX198" fmla="*/ 0 w 3194306"/>
              <a:gd name="connsiteY198" fmla="*/ 3661534 h 5759336"/>
              <a:gd name="connsiteX199" fmla="*/ 28606 w 3194306"/>
              <a:gd name="connsiteY199" fmla="*/ 3632929 h 5759336"/>
              <a:gd name="connsiteX200" fmla="*/ 3165702 w 3194306"/>
              <a:gd name="connsiteY200" fmla="*/ 3118025 h 5759336"/>
              <a:gd name="connsiteX201" fmla="*/ 3194306 w 3194306"/>
              <a:gd name="connsiteY201" fmla="*/ 3146630 h 5759336"/>
              <a:gd name="connsiteX202" fmla="*/ 3165702 w 3194306"/>
              <a:gd name="connsiteY202" fmla="*/ 3175236 h 5759336"/>
              <a:gd name="connsiteX203" fmla="*/ 3137096 w 3194306"/>
              <a:gd name="connsiteY203" fmla="*/ 3146630 h 5759336"/>
              <a:gd name="connsiteX204" fmla="*/ 3165702 w 3194306"/>
              <a:gd name="connsiteY204" fmla="*/ 3118025 h 5759336"/>
              <a:gd name="connsiteX205" fmla="*/ 2727080 w 3194306"/>
              <a:gd name="connsiteY205" fmla="*/ 3118025 h 5759336"/>
              <a:gd name="connsiteX206" fmla="*/ 2755686 w 3194306"/>
              <a:gd name="connsiteY206" fmla="*/ 3146630 h 5759336"/>
              <a:gd name="connsiteX207" fmla="*/ 2727080 w 3194306"/>
              <a:gd name="connsiteY207" fmla="*/ 3175236 h 5759336"/>
              <a:gd name="connsiteX208" fmla="*/ 2698474 w 3194306"/>
              <a:gd name="connsiteY208" fmla="*/ 3146630 h 5759336"/>
              <a:gd name="connsiteX209" fmla="*/ 2727080 w 3194306"/>
              <a:gd name="connsiteY209" fmla="*/ 3118025 h 5759336"/>
              <a:gd name="connsiteX210" fmla="*/ 2288458 w 3194306"/>
              <a:gd name="connsiteY210" fmla="*/ 3118025 h 5759336"/>
              <a:gd name="connsiteX211" fmla="*/ 2317064 w 3194306"/>
              <a:gd name="connsiteY211" fmla="*/ 3146630 h 5759336"/>
              <a:gd name="connsiteX212" fmla="*/ 2288458 w 3194306"/>
              <a:gd name="connsiteY212" fmla="*/ 3175236 h 5759336"/>
              <a:gd name="connsiteX213" fmla="*/ 2259854 w 3194306"/>
              <a:gd name="connsiteY213" fmla="*/ 3146630 h 5759336"/>
              <a:gd name="connsiteX214" fmla="*/ 2288458 w 3194306"/>
              <a:gd name="connsiteY214" fmla="*/ 3118025 h 5759336"/>
              <a:gd name="connsiteX215" fmla="*/ 1849838 w 3194306"/>
              <a:gd name="connsiteY215" fmla="*/ 3118025 h 5759336"/>
              <a:gd name="connsiteX216" fmla="*/ 1878442 w 3194306"/>
              <a:gd name="connsiteY216" fmla="*/ 3146630 h 5759336"/>
              <a:gd name="connsiteX217" fmla="*/ 1849838 w 3194306"/>
              <a:gd name="connsiteY217" fmla="*/ 3175236 h 5759336"/>
              <a:gd name="connsiteX218" fmla="*/ 1821232 w 3194306"/>
              <a:gd name="connsiteY218" fmla="*/ 3146630 h 5759336"/>
              <a:gd name="connsiteX219" fmla="*/ 1849838 w 3194306"/>
              <a:gd name="connsiteY219" fmla="*/ 3118025 h 5759336"/>
              <a:gd name="connsiteX220" fmla="*/ 1354004 w 3194306"/>
              <a:gd name="connsiteY220" fmla="*/ 3118025 h 5759336"/>
              <a:gd name="connsiteX221" fmla="*/ 1382610 w 3194306"/>
              <a:gd name="connsiteY221" fmla="*/ 3146630 h 5759336"/>
              <a:gd name="connsiteX222" fmla="*/ 1354004 w 3194306"/>
              <a:gd name="connsiteY222" fmla="*/ 3175236 h 5759336"/>
              <a:gd name="connsiteX223" fmla="*/ 1325398 w 3194306"/>
              <a:gd name="connsiteY223" fmla="*/ 3146630 h 5759336"/>
              <a:gd name="connsiteX224" fmla="*/ 1354004 w 3194306"/>
              <a:gd name="connsiteY224" fmla="*/ 3118025 h 5759336"/>
              <a:gd name="connsiteX225" fmla="*/ 915384 w 3194306"/>
              <a:gd name="connsiteY225" fmla="*/ 3118025 h 5759336"/>
              <a:gd name="connsiteX226" fmla="*/ 943990 w 3194306"/>
              <a:gd name="connsiteY226" fmla="*/ 3146630 h 5759336"/>
              <a:gd name="connsiteX227" fmla="*/ 915384 w 3194306"/>
              <a:gd name="connsiteY227" fmla="*/ 3175236 h 5759336"/>
              <a:gd name="connsiteX228" fmla="*/ 886778 w 3194306"/>
              <a:gd name="connsiteY228" fmla="*/ 3146630 h 5759336"/>
              <a:gd name="connsiteX229" fmla="*/ 915384 w 3194306"/>
              <a:gd name="connsiteY229" fmla="*/ 3118025 h 5759336"/>
              <a:gd name="connsiteX230" fmla="*/ 467226 w 3194306"/>
              <a:gd name="connsiteY230" fmla="*/ 3118025 h 5759336"/>
              <a:gd name="connsiteX231" fmla="*/ 495832 w 3194306"/>
              <a:gd name="connsiteY231" fmla="*/ 3146630 h 5759336"/>
              <a:gd name="connsiteX232" fmla="*/ 467226 w 3194306"/>
              <a:gd name="connsiteY232" fmla="*/ 3175236 h 5759336"/>
              <a:gd name="connsiteX233" fmla="*/ 438622 w 3194306"/>
              <a:gd name="connsiteY233" fmla="*/ 3146630 h 5759336"/>
              <a:gd name="connsiteX234" fmla="*/ 467226 w 3194306"/>
              <a:gd name="connsiteY234" fmla="*/ 3118025 h 5759336"/>
              <a:gd name="connsiteX235" fmla="*/ 28606 w 3194306"/>
              <a:gd name="connsiteY235" fmla="*/ 3118025 h 5759336"/>
              <a:gd name="connsiteX236" fmla="*/ 57210 w 3194306"/>
              <a:gd name="connsiteY236" fmla="*/ 3146630 h 5759336"/>
              <a:gd name="connsiteX237" fmla="*/ 28606 w 3194306"/>
              <a:gd name="connsiteY237" fmla="*/ 3175236 h 5759336"/>
              <a:gd name="connsiteX238" fmla="*/ 0 w 3194306"/>
              <a:gd name="connsiteY238" fmla="*/ 3146630 h 5759336"/>
              <a:gd name="connsiteX239" fmla="*/ 28606 w 3194306"/>
              <a:gd name="connsiteY239" fmla="*/ 3118025 h 5759336"/>
              <a:gd name="connsiteX240" fmla="*/ 3165702 w 3194306"/>
              <a:gd name="connsiteY240" fmla="*/ 2593587 h 5759336"/>
              <a:gd name="connsiteX241" fmla="*/ 3194306 w 3194306"/>
              <a:gd name="connsiteY241" fmla="*/ 2622192 h 5759336"/>
              <a:gd name="connsiteX242" fmla="*/ 3165702 w 3194306"/>
              <a:gd name="connsiteY242" fmla="*/ 2650798 h 5759336"/>
              <a:gd name="connsiteX243" fmla="*/ 3137096 w 3194306"/>
              <a:gd name="connsiteY243" fmla="*/ 2622192 h 5759336"/>
              <a:gd name="connsiteX244" fmla="*/ 3165702 w 3194306"/>
              <a:gd name="connsiteY244" fmla="*/ 2593587 h 5759336"/>
              <a:gd name="connsiteX245" fmla="*/ 2727080 w 3194306"/>
              <a:gd name="connsiteY245" fmla="*/ 2593587 h 5759336"/>
              <a:gd name="connsiteX246" fmla="*/ 2755686 w 3194306"/>
              <a:gd name="connsiteY246" fmla="*/ 2622192 h 5759336"/>
              <a:gd name="connsiteX247" fmla="*/ 2727080 w 3194306"/>
              <a:gd name="connsiteY247" fmla="*/ 2650798 h 5759336"/>
              <a:gd name="connsiteX248" fmla="*/ 2698474 w 3194306"/>
              <a:gd name="connsiteY248" fmla="*/ 2622192 h 5759336"/>
              <a:gd name="connsiteX249" fmla="*/ 2727080 w 3194306"/>
              <a:gd name="connsiteY249" fmla="*/ 2593587 h 5759336"/>
              <a:gd name="connsiteX250" fmla="*/ 2288458 w 3194306"/>
              <a:gd name="connsiteY250" fmla="*/ 2593587 h 5759336"/>
              <a:gd name="connsiteX251" fmla="*/ 2317064 w 3194306"/>
              <a:gd name="connsiteY251" fmla="*/ 2622192 h 5759336"/>
              <a:gd name="connsiteX252" fmla="*/ 2288458 w 3194306"/>
              <a:gd name="connsiteY252" fmla="*/ 2650798 h 5759336"/>
              <a:gd name="connsiteX253" fmla="*/ 2259854 w 3194306"/>
              <a:gd name="connsiteY253" fmla="*/ 2622192 h 5759336"/>
              <a:gd name="connsiteX254" fmla="*/ 2288458 w 3194306"/>
              <a:gd name="connsiteY254" fmla="*/ 2593587 h 5759336"/>
              <a:gd name="connsiteX255" fmla="*/ 1849838 w 3194306"/>
              <a:gd name="connsiteY255" fmla="*/ 2593587 h 5759336"/>
              <a:gd name="connsiteX256" fmla="*/ 1878442 w 3194306"/>
              <a:gd name="connsiteY256" fmla="*/ 2622192 h 5759336"/>
              <a:gd name="connsiteX257" fmla="*/ 1849838 w 3194306"/>
              <a:gd name="connsiteY257" fmla="*/ 2650798 h 5759336"/>
              <a:gd name="connsiteX258" fmla="*/ 1821232 w 3194306"/>
              <a:gd name="connsiteY258" fmla="*/ 2622192 h 5759336"/>
              <a:gd name="connsiteX259" fmla="*/ 1849838 w 3194306"/>
              <a:gd name="connsiteY259" fmla="*/ 2593587 h 5759336"/>
              <a:gd name="connsiteX260" fmla="*/ 1354004 w 3194306"/>
              <a:gd name="connsiteY260" fmla="*/ 2593587 h 5759336"/>
              <a:gd name="connsiteX261" fmla="*/ 1382610 w 3194306"/>
              <a:gd name="connsiteY261" fmla="*/ 2622192 h 5759336"/>
              <a:gd name="connsiteX262" fmla="*/ 1354004 w 3194306"/>
              <a:gd name="connsiteY262" fmla="*/ 2650798 h 5759336"/>
              <a:gd name="connsiteX263" fmla="*/ 1325398 w 3194306"/>
              <a:gd name="connsiteY263" fmla="*/ 2622192 h 5759336"/>
              <a:gd name="connsiteX264" fmla="*/ 1354004 w 3194306"/>
              <a:gd name="connsiteY264" fmla="*/ 2593587 h 5759336"/>
              <a:gd name="connsiteX265" fmla="*/ 915384 w 3194306"/>
              <a:gd name="connsiteY265" fmla="*/ 2593587 h 5759336"/>
              <a:gd name="connsiteX266" fmla="*/ 943990 w 3194306"/>
              <a:gd name="connsiteY266" fmla="*/ 2622192 h 5759336"/>
              <a:gd name="connsiteX267" fmla="*/ 915384 w 3194306"/>
              <a:gd name="connsiteY267" fmla="*/ 2650798 h 5759336"/>
              <a:gd name="connsiteX268" fmla="*/ 886778 w 3194306"/>
              <a:gd name="connsiteY268" fmla="*/ 2622192 h 5759336"/>
              <a:gd name="connsiteX269" fmla="*/ 915384 w 3194306"/>
              <a:gd name="connsiteY269" fmla="*/ 2593587 h 5759336"/>
              <a:gd name="connsiteX270" fmla="*/ 467226 w 3194306"/>
              <a:gd name="connsiteY270" fmla="*/ 2593587 h 5759336"/>
              <a:gd name="connsiteX271" fmla="*/ 495832 w 3194306"/>
              <a:gd name="connsiteY271" fmla="*/ 2622192 h 5759336"/>
              <a:gd name="connsiteX272" fmla="*/ 467226 w 3194306"/>
              <a:gd name="connsiteY272" fmla="*/ 2650798 h 5759336"/>
              <a:gd name="connsiteX273" fmla="*/ 438622 w 3194306"/>
              <a:gd name="connsiteY273" fmla="*/ 2622192 h 5759336"/>
              <a:gd name="connsiteX274" fmla="*/ 467226 w 3194306"/>
              <a:gd name="connsiteY274" fmla="*/ 2593587 h 5759336"/>
              <a:gd name="connsiteX275" fmla="*/ 28606 w 3194306"/>
              <a:gd name="connsiteY275" fmla="*/ 2593587 h 5759336"/>
              <a:gd name="connsiteX276" fmla="*/ 57210 w 3194306"/>
              <a:gd name="connsiteY276" fmla="*/ 2622192 h 5759336"/>
              <a:gd name="connsiteX277" fmla="*/ 28606 w 3194306"/>
              <a:gd name="connsiteY277" fmla="*/ 2650798 h 5759336"/>
              <a:gd name="connsiteX278" fmla="*/ 0 w 3194306"/>
              <a:gd name="connsiteY278" fmla="*/ 2622192 h 5759336"/>
              <a:gd name="connsiteX279" fmla="*/ 28606 w 3194306"/>
              <a:gd name="connsiteY279" fmla="*/ 2593587 h 5759336"/>
              <a:gd name="connsiteX280" fmla="*/ 3165702 w 3194306"/>
              <a:gd name="connsiteY280" fmla="*/ 2078684 h 5759336"/>
              <a:gd name="connsiteX281" fmla="*/ 3194306 w 3194306"/>
              <a:gd name="connsiteY281" fmla="*/ 2107289 h 5759336"/>
              <a:gd name="connsiteX282" fmla="*/ 3165702 w 3194306"/>
              <a:gd name="connsiteY282" fmla="*/ 2135895 h 5759336"/>
              <a:gd name="connsiteX283" fmla="*/ 3137096 w 3194306"/>
              <a:gd name="connsiteY283" fmla="*/ 2107289 h 5759336"/>
              <a:gd name="connsiteX284" fmla="*/ 3165702 w 3194306"/>
              <a:gd name="connsiteY284" fmla="*/ 2078684 h 5759336"/>
              <a:gd name="connsiteX285" fmla="*/ 2727080 w 3194306"/>
              <a:gd name="connsiteY285" fmla="*/ 2078684 h 5759336"/>
              <a:gd name="connsiteX286" fmla="*/ 2755686 w 3194306"/>
              <a:gd name="connsiteY286" fmla="*/ 2107289 h 5759336"/>
              <a:gd name="connsiteX287" fmla="*/ 2727080 w 3194306"/>
              <a:gd name="connsiteY287" fmla="*/ 2135895 h 5759336"/>
              <a:gd name="connsiteX288" fmla="*/ 2698474 w 3194306"/>
              <a:gd name="connsiteY288" fmla="*/ 2107289 h 5759336"/>
              <a:gd name="connsiteX289" fmla="*/ 2727080 w 3194306"/>
              <a:gd name="connsiteY289" fmla="*/ 2078684 h 5759336"/>
              <a:gd name="connsiteX290" fmla="*/ 2288458 w 3194306"/>
              <a:gd name="connsiteY290" fmla="*/ 2078684 h 5759336"/>
              <a:gd name="connsiteX291" fmla="*/ 2317064 w 3194306"/>
              <a:gd name="connsiteY291" fmla="*/ 2107289 h 5759336"/>
              <a:gd name="connsiteX292" fmla="*/ 2288458 w 3194306"/>
              <a:gd name="connsiteY292" fmla="*/ 2135895 h 5759336"/>
              <a:gd name="connsiteX293" fmla="*/ 2259854 w 3194306"/>
              <a:gd name="connsiteY293" fmla="*/ 2107289 h 5759336"/>
              <a:gd name="connsiteX294" fmla="*/ 2288458 w 3194306"/>
              <a:gd name="connsiteY294" fmla="*/ 2078684 h 5759336"/>
              <a:gd name="connsiteX295" fmla="*/ 1849838 w 3194306"/>
              <a:gd name="connsiteY295" fmla="*/ 2078684 h 5759336"/>
              <a:gd name="connsiteX296" fmla="*/ 1878442 w 3194306"/>
              <a:gd name="connsiteY296" fmla="*/ 2107289 h 5759336"/>
              <a:gd name="connsiteX297" fmla="*/ 1849838 w 3194306"/>
              <a:gd name="connsiteY297" fmla="*/ 2135895 h 5759336"/>
              <a:gd name="connsiteX298" fmla="*/ 1821232 w 3194306"/>
              <a:gd name="connsiteY298" fmla="*/ 2107289 h 5759336"/>
              <a:gd name="connsiteX299" fmla="*/ 1849838 w 3194306"/>
              <a:gd name="connsiteY299" fmla="*/ 2078684 h 5759336"/>
              <a:gd name="connsiteX300" fmla="*/ 1354004 w 3194306"/>
              <a:gd name="connsiteY300" fmla="*/ 2078684 h 5759336"/>
              <a:gd name="connsiteX301" fmla="*/ 1382610 w 3194306"/>
              <a:gd name="connsiteY301" fmla="*/ 2107289 h 5759336"/>
              <a:gd name="connsiteX302" fmla="*/ 1354004 w 3194306"/>
              <a:gd name="connsiteY302" fmla="*/ 2135895 h 5759336"/>
              <a:gd name="connsiteX303" fmla="*/ 1325398 w 3194306"/>
              <a:gd name="connsiteY303" fmla="*/ 2107289 h 5759336"/>
              <a:gd name="connsiteX304" fmla="*/ 1354004 w 3194306"/>
              <a:gd name="connsiteY304" fmla="*/ 2078684 h 5759336"/>
              <a:gd name="connsiteX305" fmla="*/ 915384 w 3194306"/>
              <a:gd name="connsiteY305" fmla="*/ 2078684 h 5759336"/>
              <a:gd name="connsiteX306" fmla="*/ 943990 w 3194306"/>
              <a:gd name="connsiteY306" fmla="*/ 2107289 h 5759336"/>
              <a:gd name="connsiteX307" fmla="*/ 915384 w 3194306"/>
              <a:gd name="connsiteY307" fmla="*/ 2135895 h 5759336"/>
              <a:gd name="connsiteX308" fmla="*/ 886778 w 3194306"/>
              <a:gd name="connsiteY308" fmla="*/ 2107289 h 5759336"/>
              <a:gd name="connsiteX309" fmla="*/ 915384 w 3194306"/>
              <a:gd name="connsiteY309" fmla="*/ 2078684 h 5759336"/>
              <a:gd name="connsiteX310" fmla="*/ 467226 w 3194306"/>
              <a:gd name="connsiteY310" fmla="*/ 2078684 h 5759336"/>
              <a:gd name="connsiteX311" fmla="*/ 495834 w 3194306"/>
              <a:gd name="connsiteY311" fmla="*/ 2107290 h 5759336"/>
              <a:gd name="connsiteX312" fmla="*/ 467226 w 3194306"/>
              <a:gd name="connsiteY312" fmla="*/ 2135896 h 5759336"/>
              <a:gd name="connsiteX313" fmla="*/ 438622 w 3194306"/>
              <a:gd name="connsiteY313" fmla="*/ 2107290 h 5759336"/>
              <a:gd name="connsiteX314" fmla="*/ 467226 w 3194306"/>
              <a:gd name="connsiteY314" fmla="*/ 2078684 h 5759336"/>
              <a:gd name="connsiteX315" fmla="*/ 28606 w 3194306"/>
              <a:gd name="connsiteY315" fmla="*/ 2078684 h 5759336"/>
              <a:gd name="connsiteX316" fmla="*/ 57212 w 3194306"/>
              <a:gd name="connsiteY316" fmla="*/ 2107290 h 5759336"/>
              <a:gd name="connsiteX317" fmla="*/ 28606 w 3194306"/>
              <a:gd name="connsiteY317" fmla="*/ 2135896 h 5759336"/>
              <a:gd name="connsiteX318" fmla="*/ 0 w 3194306"/>
              <a:gd name="connsiteY318" fmla="*/ 2107290 h 5759336"/>
              <a:gd name="connsiteX319" fmla="*/ 28606 w 3194306"/>
              <a:gd name="connsiteY319" fmla="*/ 2078684 h 5759336"/>
              <a:gd name="connsiteX320" fmla="*/ 3165702 w 3194306"/>
              <a:gd name="connsiteY320" fmla="*/ 1563780 h 5759336"/>
              <a:gd name="connsiteX321" fmla="*/ 3194306 w 3194306"/>
              <a:gd name="connsiteY321" fmla="*/ 1592385 h 5759336"/>
              <a:gd name="connsiteX322" fmla="*/ 3165702 w 3194306"/>
              <a:gd name="connsiteY322" fmla="*/ 1620991 h 5759336"/>
              <a:gd name="connsiteX323" fmla="*/ 3137096 w 3194306"/>
              <a:gd name="connsiteY323" fmla="*/ 1592385 h 5759336"/>
              <a:gd name="connsiteX324" fmla="*/ 3165702 w 3194306"/>
              <a:gd name="connsiteY324" fmla="*/ 1563780 h 5759336"/>
              <a:gd name="connsiteX325" fmla="*/ 2727080 w 3194306"/>
              <a:gd name="connsiteY325" fmla="*/ 1563780 h 5759336"/>
              <a:gd name="connsiteX326" fmla="*/ 2755686 w 3194306"/>
              <a:gd name="connsiteY326" fmla="*/ 1592385 h 5759336"/>
              <a:gd name="connsiteX327" fmla="*/ 2727080 w 3194306"/>
              <a:gd name="connsiteY327" fmla="*/ 1620991 h 5759336"/>
              <a:gd name="connsiteX328" fmla="*/ 2698474 w 3194306"/>
              <a:gd name="connsiteY328" fmla="*/ 1592385 h 5759336"/>
              <a:gd name="connsiteX329" fmla="*/ 2727080 w 3194306"/>
              <a:gd name="connsiteY329" fmla="*/ 1563780 h 5759336"/>
              <a:gd name="connsiteX330" fmla="*/ 2288458 w 3194306"/>
              <a:gd name="connsiteY330" fmla="*/ 1563780 h 5759336"/>
              <a:gd name="connsiteX331" fmla="*/ 2317064 w 3194306"/>
              <a:gd name="connsiteY331" fmla="*/ 1592385 h 5759336"/>
              <a:gd name="connsiteX332" fmla="*/ 2288458 w 3194306"/>
              <a:gd name="connsiteY332" fmla="*/ 1620991 h 5759336"/>
              <a:gd name="connsiteX333" fmla="*/ 2259854 w 3194306"/>
              <a:gd name="connsiteY333" fmla="*/ 1592385 h 5759336"/>
              <a:gd name="connsiteX334" fmla="*/ 2288458 w 3194306"/>
              <a:gd name="connsiteY334" fmla="*/ 1563780 h 5759336"/>
              <a:gd name="connsiteX335" fmla="*/ 1849838 w 3194306"/>
              <a:gd name="connsiteY335" fmla="*/ 1563780 h 5759336"/>
              <a:gd name="connsiteX336" fmla="*/ 1878442 w 3194306"/>
              <a:gd name="connsiteY336" fmla="*/ 1592385 h 5759336"/>
              <a:gd name="connsiteX337" fmla="*/ 1849838 w 3194306"/>
              <a:gd name="connsiteY337" fmla="*/ 1620991 h 5759336"/>
              <a:gd name="connsiteX338" fmla="*/ 1821232 w 3194306"/>
              <a:gd name="connsiteY338" fmla="*/ 1592385 h 5759336"/>
              <a:gd name="connsiteX339" fmla="*/ 1849838 w 3194306"/>
              <a:gd name="connsiteY339" fmla="*/ 1563780 h 5759336"/>
              <a:gd name="connsiteX340" fmla="*/ 1354004 w 3194306"/>
              <a:gd name="connsiteY340" fmla="*/ 1563780 h 5759336"/>
              <a:gd name="connsiteX341" fmla="*/ 1382610 w 3194306"/>
              <a:gd name="connsiteY341" fmla="*/ 1592385 h 5759336"/>
              <a:gd name="connsiteX342" fmla="*/ 1354004 w 3194306"/>
              <a:gd name="connsiteY342" fmla="*/ 1620991 h 5759336"/>
              <a:gd name="connsiteX343" fmla="*/ 1325398 w 3194306"/>
              <a:gd name="connsiteY343" fmla="*/ 1592385 h 5759336"/>
              <a:gd name="connsiteX344" fmla="*/ 1354004 w 3194306"/>
              <a:gd name="connsiteY344" fmla="*/ 1563780 h 5759336"/>
              <a:gd name="connsiteX345" fmla="*/ 915384 w 3194306"/>
              <a:gd name="connsiteY345" fmla="*/ 1563780 h 5759336"/>
              <a:gd name="connsiteX346" fmla="*/ 943990 w 3194306"/>
              <a:gd name="connsiteY346" fmla="*/ 1592385 h 5759336"/>
              <a:gd name="connsiteX347" fmla="*/ 915384 w 3194306"/>
              <a:gd name="connsiteY347" fmla="*/ 1620991 h 5759336"/>
              <a:gd name="connsiteX348" fmla="*/ 886778 w 3194306"/>
              <a:gd name="connsiteY348" fmla="*/ 1592385 h 5759336"/>
              <a:gd name="connsiteX349" fmla="*/ 915384 w 3194306"/>
              <a:gd name="connsiteY349" fmla="*/ 1563780 h 5759336"/>
              <a:gd name="connsiteX350" fmla="*/ 467226 w 3194306"/>
              <a:gd name="connsiteY350" fmla="*/ 1563780 h 5759336"/>
              <a:gd name="connsiteX351" fmla="*/ 495834 w 3194306"/>
              <a:gd name="connsiteY351" fmla="*/ 1592386 h 5759336"/>
              <a:gd name="connsiteX352" fmla="*/ 467226 w 3194306"/>
              <a:gd name="connsiteY352" fmla="*/ 1620992 h 5759336"/>
              <a:gd name="connsiteX353" fmla="*/ 438622 w 3194306"/>
              <a:gd name="connsiteY353" fmla="*/ 1592386 h 5759336"/>
              <a:gd name="connsiteX354" fmla="*/ 467226 w 3194306"/>
              <a:gd name="connsiteY354" fmla="*/ 1563780 h 5759336"/>
              <a:gd name="connsiteX355" fmla="*/ 28606 w 3194306"/>
              <a:gd name="connsiteY355" fmla="*/ 1563780 h 5759336"/>
              <a:gd name="connsiteX356" fmla="*/ 57212 w 3194306"/>
              <a:gd name="connsiteY356" fmla="*/ 1592386 h 5759336"/>
              <a:gd name="connsiteX357" fmla="*/ 28606 w 3194306"/>
              <a:gd name="connsiteY357" fmla="*/ 1620992 h 5759336"/>
              <a:gd name="connsiteX358" fmla="*/ 0 w 3194306"/>
              <a:gd name="connsiteY358" fmla="*/ 1592386 h 5759336"/>
              <a:gd name="connsiteX359" fmla="*/ 28606 w 3194306"/>
              <a:gd name="connsiteY359" fmla="*/ 1563780 h 5759336"/>
              <a:gd name="connsiteX360" fmla="*/ 3165702 w 3194306"/>
              <a:gd name="connsiteY360" fmla="*/ 1039342 h 5759336"/>
              <a:gd name="connsiteX361" fmla="*/ 3194306 w 3194306"/>
              <a:gd name="connsiteY361" fmla="*/ 1067947 h 5759336"/>
              <a:gd name="connsiteX362" fmla="*/ 3165702 w 3194306"/>
              <a:gd name="connsiteY362" fmla="*/ 1096553 h 5759336"/>
              <a:gd name="connsiteX363" fmla="*/ 3137096 w 3194306"/>
              <a:gd name="connsiteY363" fmla="*/ 1067947 h 5759336"/>
              <a:gd name="connsiteX364" fmla="*/ 3165702 w 3194306"/>
              <a:gd name="connsiteY364" fmla="*/ 1039342 h 5759336"/>
              <a:gd name="connsiteX365" fmla="*/ 2727080 w 3194306"/>
              <a:gd name="connsiteY365" fmla="*/ 1039342 h 5759336"/>
              <a:gd name="connsiteX366" fmla="*/ 2755686 w 3194306"/>
              <a:gd name="connsiteY366" fmla="*/ 1067947 h 5759336"/>
              <a:gd name="connsiteX367" fmla="*/ 2727080 w 3194306"/>
              <a:gd name="connsiteY367" fmla="*/ 1096553 h 5759336"/>
              <a:gd name="connsiteX368" fmla="*/ 2698474 w 3194306"/>
              <a:gd name="connsiteY368" fmla="*/ 1067947 h 5759336"/>
              <a:gd name="connsiteX369" fmla="*/ 2727080 w 3194306"/>
              <a:gd name="connsiteY369" fmla="*/ 1039342 h 5759336"/>
              <a:gd name="connsiteX370" fmla="*/ 2288458 w 3194306"/>
              <a:gd name="connsiteY370" fmla="*/ 1039342 h 5759336"/>
              <a:gd name="connsiteX371" fmla="*/ 2317064 w 3194306"/>
              <a:gd name="connsiteY371" fmla="*/ 1067947 h 5759336"/>
              <a:gd name="connsiteX372" fmla="*/ 2288458 w 3194306"/>
              <a:gd name="connsiteY372" fmla="*/ 1096553 h 5759336"/>
              <a:gd name="connsiteX373" fmla="*/ 2259854 w 3194306"/>
              <a:gd name="connsiteY373" fmla="*/ 1067947 h 5759336"/>
              <a:gd name="connsiteX374" fmla="*/ 2288458 w 3194306"/>
              <a:gd name="connsiteY374" fmla="*/ 1039342 h 5759336"/>
              <a:gd name="connsiteX375" fmla="*/ 1849838 w 3194306"/>
              <a:gd name="connsiteY375" fmla="*/ 1039342 h 5759336"/>
              <a:gd name="connsiteX376" fmla="*/ 1878442 w 3194306"/>
              <a:gd name="connsiteY376" fmla="*/ 1067947 h 5759336"/>
              <a:gd name="connsiteX377" fmla="*/ 1849838 w 3194306"/>
              <a:gd name="connsiteY377" fmla="*/ 1096553 h 5759336"/>
              <a:gd name="connsiteX378" fmla="*/ 1821232 w 3194306"/>
              <a:gd name="connsiteY378" fmla="*/ 1067947 h 5759336"/>
              <a:gd name="connsiteX379" fmla="*/ 1849838 w 3194306"/>
              <a:gd name="connsiteY379" fmla="*/ 1039342 h 5759336"/>
              <a:gd name="connsiteX380" fmla="*/ 1354004 w 3194306"/>
              <a:gd name="connsiteY380" fmla="*/ 1039342 h 5759336"/>
              <a:gd name="connsiteX381" fmla="*/ 1382610 w 3194306"/>
              <a:gd name="connsiteY381" fmla="*/ 1067947 h 5759336"/>
              <a:gd name="connsiteX382" fmla="*/ 1354004 w 3194306"/>
              <a:gd name="connsiteY382" fmla="*/ 1096553 h 5759336"/>
              <a:gd name="connsiteX383" fmla="*/ 1325398 w 3194306"/>
              <a:gd name="connsiteY383" fmla="*/ 1067947 h 5759336"/>
              <a:gd name="connsiteX384" fmla="*/ 1354004 w 3194306"/>
              <a:gd name="connsiteY384" fmla="*/ 1039342 h 5759336"/>
              <a:gd name="connsiteX385" fmla="*/ 915384 w 3194306"/>
              <a:gd name="connsiteY385" fmla="*/ 1039342 h 5759336"/>
              <a:gd name="connsiteX386" fmla="*/ 943990 w 3194306"/>
              <a:gd name="connsiteY386" fmla="*/ 1067947 h 5759336"/>
              <a:gd name="connsiteX387" fmla="*/ 915384 w 3194306"/>
              <a:gd name="connsiteY387" fmla="*/ 1096553 h 5759336"/>
              <a:gd name="connsiteX388" fmla="*/ 886778 w 3194306"/>
              <a:gd name="connsiteY388" fmla="*/ 1067947 h 5759336"/>
              <a:gd name="connsiteX389" fmla="*/ 915384 w 3194306"/>
              <a:gd name="connsiteY389" fmla="*/ 1039342 h 5759336"/>
              <a:gd name="connsiteX390" fmla="*/ 467226 w 3194306"/>
              <a:gd name="connsiteY390" fmla="*/ 1039342 h 5759336"/>
              <a:gd name="connsiteX391" fmla="*/ 495832 w 3194306"/>
              <a:gd name="connsiteY391" fmla="*/ 1067949 h 5759336"/>
              <a:gd name="connsiteX392" fmla="*/ 467226 w 3194306"/>
              <a:gd name="connsiteY392" fmla="*/ 1096553 h 5759336"/>
              <a:gd name="connsiteX393" fmla="*/ 438622 w 3194306"/>
              <a:gd name="connsiteY393" fmla="*/ 1067949 h 5759336"/>
              <a:gd name="connsiteX394" fmla="*/ 467226 w 3194306"/>
              <a:gd name="connsiteY394" fmla="*/ 1039342 h 5759336"/>
              <a:gd name="connsiteX395" fmla="*/ 28606 w 3194306"/>
              <a:gd name="connsiteY395" fmla="*/ 1039342 h 5759336"/>
              <a:gd name="connsiteX396" fmla="*/ 57210 w 3194306"/>
              <a:gd name="connsiteY396" fmla="*/ 1067947 h 5759336"/>
              <a:gd name="connsiteX397" fmla="*/ 28606 w 3194306"/>
              <a:gd name="connsiteY397" fmla="*/ 1096553 h 5759336"/>
              <a:gd name="connsiteX398" fmla="*/ 0 w 3194306"/>
              <a:gd name="connsiteY398" fmla="*/ 1067947 h 5759336"/>
              <a:gd name="connsiteX399" fmla="*/ 28606 w 3194306"/>
              <a:gd name="connsiteY399" fmla="*/ 1039342 h 5759336"/>
              <a:gd name="connsiteX400" fmla="*/ 3165702 w 3194306"/>
              <a:gd name="connsiteY400" fmla="*/ 524439 h 5759336"/>
              <a:gd name="connsiteX401" fmla="*/ 3194306 w 3194306"/>
              <a:gd name="connsiteY401" fmla="*/ 553044 h 5759336"/>
              <a:gd name="connsiteX402" fmla="*/ 3165702 w 3194306"/>
              <a:gd name="connsiteY402" fmla="*/ 581650 h 5759336"/>
              <a:gd name="connsiteX403" fmla="*/ 3137096 w 3194306"/>
              <a:gd name="connsiteY403" fmla="*/ 553044 h 5759336"/>
              <a:gd name="connsiteX404" fmla="*/ 3165702 w 3194306"/>
              <a:gd name="connsiteY404" fmla="*/ 524439 h 5759336"/>
              <a:gd name="connsiteX405" fmla="*/ 2727080 w 3194306"/>
              <a:gd name="connsiteY405" fmla="*/ 524439 h 5759336"/>
              <a:gd name="connsiteX406" fmla="*/ 2755686 w 3194306"/>
              <a:gd name="connsiteY406" fmla="*/ 553044 h 5759336"/>
              <a:gd name="connsiteX407" fmla="*/ 2727080 w 3194306"/>
              <a:gd name="connsiteY407" fmla="*/ 581650 h 5759336"/>
              <a:gd name="connsiteX408" fmla="*/ 2698474 w 3194306"/>
              <a:gd name="connsiteY408" fmla="*/ 553044 h 5759336"/>
              <a:gd name="connsiteX409" fmla="*/ 2727080 w 3194306"/>
              <a:gd name="connsiteY409" fmla="*/ 524439 h 5759336"/>
              <a:gd name="connsiteX410" fmla="*/ 2288458 w 3194306"/>
              <a:gd name="connsiteY410" fmla="*/ 524439 h 5759336"/>
              <a:gd name="connsiteX411" fmla="*/ 2317064 w 3194306"/>
              <a:gd name="connsiteY411" fmla="*/ 553044 h 5759336"/>
              <a:gd name="connsiteX412" fmla="*/ 2288458 w 3194306"/>
              <a:gd name="connsiteY412" fmla="*/ 581650 h 5759336"/>
              <a:gd name="connsiteX413" fmla="*/ 2259854 w 3194306"/>
              <a:gd name="connsiteY413" fmla="*/ 553044 h 5759336"/>
              <a:gd name="connsiteX414" fmla="*/ 2288458 w 3194306"/>
              <a:gd name="connsiteY414" fmla="*/ 524439 h 5759336"/>
              <a:gd name="connsiteX415" fmla="*/ 1849838 w 3194306"/>
              <a:gd name="connsiteY415" fmla="*/ 524439 h 5759336"/>
              <a:gd name="connsiteX416" fmla="*/ 1878442 w 3194306"/>
              <a:gd name="connsiteY416" fmla="*/ 553044 h 5759336"/>
              <a:gd name="connsiteX417" fmla="*/ 1849838 w 3194306"/>
              <a:gd name="connsiteY417" fmla="*/ 581650 h 5759336"/>
              <a:gd name="connsiteX418" fmla="*/ 1821232 w 3194306"/>
              <a:gd name="connsiteY418" fmla="*/ 553044 h 5759336"/>
              <a:gd name="connsiteX419" fmla="*/ 1849838 w 3194306"/>
              <a:gd name="connsiteY419" fmla="*/ 524439 h 5759336"/>
              <a:gd name="connsiteX420" fmla="*/ 1354004 w 3194306"/>
              <a:gd name="connsiteY420" fmla="*/ 524439 h 5759336"/>
              <a:gd name="connsiteX421" fmla="*/ 1382610 w 3194306"/>
              <a:gd name="connsiteY421" fmla="*/ 553044 h 5759336"/>
              <a:gd name="connsiteX422" fmla="*/ 1354004 w 3194306"/>
              <a:gd name="connsiteY422" fmla="*/ 581650 h 5759336"/>
              <a:gd name="connsiteX423" fmla="*/ 1325398 w 3194306"/>
              <a:gd name="connsiteY423" fmla="*/ 553044 h 5759336"/>
              <a:gd name="connsiteX424" fmla="*/ 1354004 w 3194306"/>
              <a:gd name="connsiteY424" fmla="*/ 524439 h 5759336"/>
              <a:gd name="connsiteX425" fmla="*/ 915384 w 3194306"/>
              <a:gd name="connsiteY425" fmla="*/ 524439 h 5759336"/>
              <a:gd name="connsiteX426" fmla="*/ 943990 w 3194306"/>
              <a:gd name="connsiteY426" fmla="*/ 553044 h 5759336"/>
              <a:gd name="connsiteX427" fmla="*/ 915384 w 3194306"/>
              <a:gd name="connsiteY427" fmla="*/ 581650 h 5759336"/>
              <a:gd name="connsiteX428" fmla="*/ 886778 w 3194306"/>
              <a:gd name="connsiteY428" fmla="*/ 553044 h 5759336"/>
              <a:gd name="connsiteX429" fmla="*/ 915384 w 3194306"/>
              <a:gd name="connsiteY429" fmla="*/ 524439 h 5759336"/>
              <a:gd name="connsiteX430" fmla="*/ 467226 w 3194306"/>
              <a:gd name="connsiteY430" fmla="*/ 524439 h 5759336"/>
              <a:gd name="connsiteX431" fmla="*/ 495832 w 3194306"/>
              <a:gd name="connsiteY431" fmla="*/ 553044 h 5759336"/>
              <a:gd name="connsiteX432" fmla="*/ 467226 w 3194306"/>
              <a:gd name="connsiteY432" fmla="*/ 581650 h 5759336"/>
              <a:gd name="connsiteX433" fmla="*/ 438622 w 3194306"/>
              <a:gd name="connsiteY433" fmla="*/ 553044 h 5759336"/>
              <a:gd name="connsiteX434" fmla="*/ 467226 w 3194306"/>
              <a:gd name="connsiteY434" fmla="*/ 524439 h 5759336"/>
              <a:gd name="connsiteX435" fmla="*/ 28606 w 3194306"/>
              <a:gd name="connsiteY435" fmla="*/ 524439 h 5759336"/>
              <a:gd name="connsiteX436" fmla="*/ 57210 w 3194306"/>
              <a:gd name="connsiteY436" fmla="*/ 553044 h 5759336"/>
              <a:gd name="connsiteX437" fmla="*/ 28606 w 3194306"/>
              <a:gd name="connsiteY437" fmla="*/ 581650 h 5759336"/>
              <a:gd name="connsiteX438" fmla="*/ 0 w 3194306"/>
              <a:gd name="connsiteY438" fmla="*/ 553044 h 5759336"/>
              <a:gd name="connsiteX439" fmla="*/ 28606 w 3194306"/>
              <a:gd name="connsiteY439" fmla="*/ 524439 h 5759336"/>
              <a:gd name="connsiteX440" fmla="*/ 3165702 w 3194306"/>
              <a:gd name="connsiteY440" fmla="*/ 0 h 5759336"/>
              <a:gd name="connsiteX441" fmla="*/ 3194306 w 3194306"/>
              <a:gd name="connsiteY441" fmla="*/ 28605 h 5759336"/>
              <a:gd name="connsiteX442" fmla="*/ 3165702 w 3194306"/>
              <a:gd name="connsiteY442" fmla="*/ 57211 h 5759336"/>
              <a:gd name="connsiteX443" fmla="*/ 3137096 w 3194306"/>
              <a:gd name="connsiteY443" fmla="*/ 28605 h 5759336"/>
              <a:gd name="connsiteX444" fmla="*/ 3165702 w 3194306"/>
              <a:gd name="connsiteY444" fmla="*/ 0 h 5759336"/>
              <a:gd name="connsiteX445" fmla="*/ 2727080 w 3194306"/>
              <a:gd name="connsiteY445" fmla="*/ 0 h 5759336"/>
              <a:gd name="connsiteX446" fmla="*/ 2755686 w 3194306"/>
              <a:gd name="connsiteY446" fmla="*/ 28605 h 5759336"/>
              <a:gd name="connsiteX447" fmla="*/ 2727080 w 3194306"/>
              <a:gd name="connsiteY447" fmla="*/ 57211 h 5759336"/>
              <a:gd name="connsiteX448" fmla="*/ 2698474 w 3194306"/>
              <a:gd name="connsiteY448" fmla="*/ 28605 h 5759336"/>
              <a:gd name="connsiteX449" fmla="*/ 2727080 w 3194306"/>
              <a:gd name="connsiteY449" fmla="*/ 0 h 5759336"/>
              <a:gd name="connsiteX450" fmla="*/ 2288458 w 3194306"/>
              <a:gd name="connsiteY450" fmla="*/ 0 h 5759336"/>
              <a:gd name="connsiteX451" fmla="*/ 2317064 w 3194306"/>
              <a:gd name="connsiteY451" fmla="*/ 28605 h 5759336"/>
              <a:gd name="connsiteX452" fmla="*/ 2288458 w 3194306"/>
              <a:gd name="connsiteY452" fmla="*/ 57211 h 5759336"/>
              <a:gd name="connsiteX453" fmla="*/ 2259854 w 3194306"/>
              <a:gd name="connsiteY453" fmla="*/ 28605 h 5759336"/>
              <a:gd name="connsiteX454" fmla="*/ 2288458 w 3194306"/>
              <a:gd name="connsiteY454" fmla="*/ 0 h 5759336"/>
              <a:gd name="connsiteX455" fmla="*/ 1849838 w 3194306"/>
              <a:gd name="connsiteY455" fmla="*/ 0 h 5759336"/>
              <a:gd name="connsiteX456" fmla="*/ 1878442 w 3194306"/>
              <a:gd name="connsiteY456" fmla="*/ 28605 h 5759336"/>
              <a:gd name="connsiteX457" fmla="*/ 1849838 w 3194306"/>
              <a:gd name="connsiteY457" fmla="*/ 57211 h 5759336"/>
              <a:gd name="connsiteX458" fmla="*/ 1821232 w 3194306"/>
              <a:gd name="connsiteY458" fmla="*/ 28605 h 5759336"/>
              <a:gd name="connsiteX459" fmla="*/ 1849838 w 3194306"/>
              <a:gd name="connsiteY459" fmla="*/ 0 h 5759336"/>
              <a:gd name="connsiteX460" fmla="*/ 1354004 w 3194306"/>
              <a:gd name="connsiteY460" fmla="*/ 0 h 5759336"/>
              <a:gd name="connsiteX461" fmla="*/ 1382610 w 3194306"/>
              <a:gd name="connsiteY461" fmla="*/ 28605 h 5759336"/>
              <a:gd name="connsiteX462" fmla="*/ 1354004 w 3194306"/>
              <a:gd name="connsiteY462" fmla="*/ 57211 h 5759336"/>
              <a:gd name="connsiteX463" fmla="*/ 1325398 w 3194306"/>
              <a:gd name="connsiteY463" fmla="*/ 28605 h 5759336"/>
              <a:gd name="connsiteX464" fmla="*/ 1354004 w 3194306"/>
              <a:gd name="connsiteY464" fmla="*/ 0 h 5759336"/>
              <a:gd name="connsiteX465" fmla="*/ 915384 w 3194306"/>
              <a:gd name="connsiteY465" fmla="*/ 0 h 5759336"/>
              <a:gd name="connsiteX466" fmla="*/ 943990 w 3194306"/>
              <a:gd name="connsiteY466" fmla="*/ 28605 h 5759336"/>
              <a:gd name="connsiteX467" fmla="*/ 915384 w 3194306"/>
              <a:gd name="connsiteY467" fmla="*/ 57211 h 5759336"/>
              <a:gd name="connsiteX468" fmla="*/ 886778 w 3194306"/>
              <a:gd name="connsiteY468" fmla="*/ 28605 h 5759336"/>
              <a:gd name="connsiteX469" fmla="*/ 915384 w 3194306"/>
              <a:gd name="connsiteY469" fmla="*/ 0 h 5759336"/>
              <a:gd name="connsiteX470" fmla="*/ 467226 w 3194306"/>
              <a:gd name="connsiteY470" fmla="*/ 0 h 5759336"/>
              <a:gd name="connsiteX471" fmla="*/ 495832 w 3194306"/>
              <a:gd name="connsiteY471" fmla="*/ 28605 h 5759336"/>
              <a:gd name="connsiteX472" fmla="*/ 467226 w 3194306"/>
              <a:gd name="connsiteY472" fmla="*/ 57211 h 5759336"/>
              <a:gd name="connsiteX473" fmla="*/ 438622 w 3194306"/>
              <a:gd name="connsiteY473" fmla="*/ 28605 h 5759336"/>
              <a:gd name="connsiteX474" fmla="*/ 467226 w 3194306"/>
              <a:gd name="connsiteY474" fmla="*/ 0 h 5759336"/>
              <a:gd name="connsiteX475" fmla="*/ 28606 w 3194306"/>
              <a:gd name="connsiteY475" fmla="*/ 0 h 5759336"/>
              <a:gd name="connsiteX476" fmla="*/ 57210 w 3194306"/>
              <a:gd name="connsiteY476" fmla="*/ 28605 h 5759336"/>
              <a:gd name="connsiteX477" fmla="*/ 28606 w 3194306"/>
              <a:gd name="connsiteY477" fmla="*/ 57211 h 5759336"/>
              <a:gd name="connsiteX478" fmla="*/ 0 w 3194306"/>
              <a:gd name="connsiteY478" fmla="*/ 28605 h 5759336"/>
              <a:gd name="connsiteX479" fmla="*/ 28606 w 3194306"/>
              <a:gd name="connsiteY479" fmla="*/ 0 h 57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3194306" h="5759336">
                <a:moveTo>
                  <a:pt x="3165702" y="5702077"/>
                </a:moveTo>
                <a:cubicBezTo>
                  <a:pt x="3180958" y="5702077"/>
                  <a:pt x="3194306" y="5714470"/>
                  <a:pt x="3194306" y="5730683"/>
                </a:cubicBezTo>
                <a:cubicBezTo>
                  <a:pt x="3194306" y="5745936"/>
                  <a:pt x="3180958" y="5759288"/>
                  <a:pt x="3165702" y="5759288"/>
                </a:cubicBezTo>
                <a:cubicBezTo>
                  <a:pt x="3150446" y="5759288"/>
                  <a:pt x="3137096" y="5746895"/>
                  <a:pt x="3137096" y="5730683"/>
                </a:cubicBezTo>
                <a:cubicBezTo>
                  <a:pt x="3137096" y="5715421"/>
                  <a:pt x="3150446" y="5702077"/>
                  <a:pt x="3165702" y="5702077"/>
                </a:cubicBezTo>
                <a:close/>
                <a:moveTo>
                  <a:pt x="2727080" y="5702077"/>
                </a:moveTo>
                <a:cubicBezTo>
                  <a:pt x="2742336" y="5702077"/>
                  <a:pt x="2755686" y="5714470"/>
                  <a:pt x="2755686" y="5730683"/>
                </a:cubicBezTo>
                <a:cubicBezTo>
                  <a:pt x="2755686" y="5746884"/>
                  <a:pt x="2742336" y="5759288"/>
                  <a:pt x="2727080" y="5759288"/>
                </a:cubicBezTo>
                <a:cubicBezTo>
                  <a:pt x="2711824" y="5759288"/>
                  <a:pt x="2698474" y="5746895"/>
                  <a:pt x="2698474" y="5730683"/>
                </a:cubicBezTo>
                <a:cubicBezTo>
                  <a:pt x="2698474" y="5715429"/>
                  <a:pt x="2711824" y="5702077"/>
                  <a:pt x="2727080" y="5702077"/>
                </a:cubicBezTo>
                <a:close/>
                <a:moveTo>
                  <a:pt x="2288458" y="5702077"/>
                </a:moveTo>
                <a:cubicBezTo>
                  <a:pt x="2303714" y="5702077"/>
                  <a:pt x="2317064" y="5714470"/>
                  <a:pt x="2317064" y="5730683"/>
                </a:cubicBezTo>
                <a:cubicBezTo>
                  <a:pt x="2317064" y="5746884"/>
                  <a:pt x="2303714" y="5759288"/>
                  <a:pt x="2288458" y="5759288"/>
                </a:cubicBezTo>
                <a:cubicBezTo>
                  <a:pt x="2273202" y="5759288"/>
                  <a:pt x="2259854" y="5746895"/>
                  <a:pt x="2259854" y="5730683"/>
                </a:cubicBezTo>
                <a:cubicBezTo>
                  <a:pt x="2259854" y="5715429"/>
                  <a:pt x="2273202" y="5702077"/>
                  <a:pt x="2288458" y="5702077"/>
                </a:cubicBezTo>
                <a:close/>
                <a:moveTo>
                  <a:pt x="1849838" y="5702077"/>
                </a:moveTo>
                <a:cubicBezTo>
                  <a:pt x="1865094" y="5702077"/>
                  <a:pt x="1878442" y="5714470"/>
                  <a:pt x="1878442" y="5730683"/>
                </a:cubicBezTo>
                <a:cubicBezTo>
                  <a:pt x="1878442" y="5746884"/>
                  <a:pt x="1865094" y="5759288"/>
                  <a:pt x="1849838" y="5759288"/>
                </a:cubicBezTo>
                <a:cubicBezTo>
                  <a:pt x="1834582" y="5759288"/>
                  <a:pt x="1821232" y="5746895"/>
                  <a:pt x="1821232" y="5730683"/>
                </a:cubicBezTo>
                <a:cubicBezTo>
                  <a:pt x="1821232" y="5715429"/>
                  <a:pt x="1834582" y="5702077"/>
                  <a:pt x="1849838" y="5702077"/>
                </a:cubicBezTo>
                <a:close/>
                <a:moveTo>
                  <a:pt x="1354004" y="5702077"/>
                </a:moveTo>
                <a:cubicBezTo>
                  <a:pt x="1369260" y="5702077"/>
                  <a:pt x="1382610" y="5714470"/>
                  <a:pt x="1382610" y="5730683"/>
                </a:cubicBezTo>
                <a:cubicBezTo>
                  <a:pt x="1382610" y="5746884"/>
                  <a:pt x="1369260" y="5759288"/>
                  <a:pt x="1354004" y="5759288"/>
                </a:cubicBezTo>
                <a:cubicBezTo>
                  <a:pt x="1338748" y="5759288"/>
                  <a:pt x="1325398" y="5746895"/>
                  <a:pt x="1325398" y="5730683"/>
                </a:cubicBezTo>
                <a:cubicBezTo>
                  <a:pt x="1325398" y="5715429"/>
                  <a:pt x="1338748" y="5702077"/>
                  <a:pt x="1354004" y="5702077"/>
                </a:cubicBezTo>
                <a:close/>
                <a:moveTo>
                  <a:pt x="915384" y="5702077"/>
                </a:moveTo>
                <a:cubicBezTo>
                  <a:pt x="930640" y="5702077"/>
                  <a:pt x="943990" y="5714470"/>
                  <a:pt x="943990" y="5730683"/>
                </a:cubicBezTo>
                <a:cubicBezTo>
                  <a:pt x="943990" y="5746884"/>
                  <a:pt x="930640" y="5759288"/>
                  <a:pt x="915384" y="5759288"/>
                </a:cubicBezTo>
                <a:cubicBezTo>
                  <a:pt x="900128" y="5759288"/>
                  <a:pt x="886778" y="5746895"/>
                  <a:pt x="886778" y="5730683"/>
                </a:cubicBezTo>
                <a:cubicBezTo>
                  <a:pt x="886778" y="5715429"/>
                  <a:pt x="900128" y="5702077"/>
                  <a:pt x="915384" y="5702077"/>
                </a:cubicBezTo>
                <a:close/>
                <a:moveTo>
                  <a:pt x="467226" y="5702077"/>
                </a:moveTo>
                <a:cubicBezTo>
                  <a:pt x="482482" y="5702077"/>
                  <a:pt x="495832" y="5714472"/>
                  <a:pt x="495832" y="5730684"/>
                </a:cubicBezTo>
                <a:cubicBezTo>
                  <a:pt x="495832" y="5746886"/>
                  <a:pt x="483434" y="5760239"/>
                  <a:pt x="467226" y="5759289"/>
                </a:cubicBezTo>
                <a:cubicBezTo>
                  <a:pt x="451970" y="5759289"/>
                  <a:pt x="438622" y="5746894"/>
                  <a:pt x="438622" y="5730684"/>
                </a:cubicBezTo>
                <a:cubicBezTo>
                  <a:pt x="438622" y="5715430"/>
                  <a:pt x="451014" y="5702077"/>
                  <a:pt x="467226" y="5702077"/>
                </a:cubicBezTo>
                <a:close/>
                <a:moveTo>
                  <a:pt x="28606" y="5702077"/>
                </a:moveTo>
                <a:cubicBezTo>
                  <a:pt x="43862" y="5702077"/>
                  <a:pt x="57210" y="5714470"/>
                  <a:pt x="57210" y="5730683"/>
                </a:cubicBezTo>
                <a:cubicBezTo>
                  <a:pt x="57210" y="5746884"/>
                  <a:pt x="43862" y="5759288"/>
                  <a:pt x="28606" y="5759288"/>
                </a:cubicBezTo>
                <a:cubicBezTo>
                  <a:pt x="13350" y="5759288"/>
                  <a:pt x="0" y="5746895"/>
                  <a:pt x="0" y="5730683"/>
                </a:cubicBezTo>
                <a:cubicBezTo>
                  <a:pt x="0" y="5715429"/>
                  <a:pt x="13350" y="5702077"/>
                  <a:pt x="28606" y="5702077"/>
                </a:cubicBezTo>
                <a:close/>
                <a:moveTo>
                  <a:pt x="3165702" y="5187174"/>
                </a:moveTo>
                <a:cubicBezTo>
                  <a:pt x="3180958" y="5187174"/>
                  <a:pt x="3194306" y="5199567"/>
                  <a:pt x="3194306" y="5215779"/>
                </a:cubicBezTo>
                <a:cubicBezTo>
                  <a:pt x="3194306" y="5231992"/>
                  <a:pt x="3180958" y="5244385"/>
                  <a:pt x="3165702" y="5244385"/>
                </a:cubicBezTo>
                <a:cubicBezTo>
                  <a:pt x="3150446" y="5244385"/>
                  <a:pt x="3137096" y="5231992"/>
                  <a:pt x="3137096" y="5215779"/>
                </a:cubicBezTo>
                <a:cubicBezTo>
                  <a:pt x="3137096" y="5200526"/>
                  <a:pt x="3150446" y="5187174"/>
                  <a:pt x="3165702" y="5187174"/>
                </a:cubicBezTo>
                <a:close/>
                <a:moveTo>
                  <a:pt x="2727080" y="5187174"/>
                </a:moveTo>
                <a:cubicBezTo>
                  <a:pt x="2742336" y="5187174"/>
                  <a:pt x="2755686" y="5199567"/>
                  <a:pt x="2755686" y="5215779"/>
                </a:cubicBezTo>
                <a:cubicBezTo>
                  <a:pt x="2755686" y="5231992"/>
                  <a:pt x="2742336" y="5244385"/>
                  <a:pt x="2727080" y="5244385"/>
                </a:cubicBezTo>
                <a:cubicBezTo>
                  <a:pt x="2711824" y="5244385"/>
                  <a:pt x="2698474" y="5231992"/>
                  <a:pt x="2698474" y="5215779"/>
                </a:cubicBezTo>
                <a:cubicBezTo>
                  <a:pt x="2698474" y="5200526"/>
                  <a:pt x="2711824" y="5187174"/>
                  <a:pt x="2727080" y="5187174"/>
                </a:cubicBezTo>
                <a:close/>
                <a:moveTo>
                  <a:pt x="2288458" y="5187174"/>
                </a:moveTo>
                <a:cubicBezTo>
                  <a:pt x="2303714" y="5187174"/>
                  <a:pt x="2317064" y="5199567"/>
                  <a:pt x="2317064" y="5215779"/>
                </a:cubicBezTo>
                <a:cubicBezTo>
                  <a:pt x="2317064" y="5231992"/>
                  <a:pt x="2303714" y="5244385"/>
                  <a:pt x="2288458" y="5244385"/>
                </a:cubicBezTo>
                <a:cubicBezTo>
                  <a:pt x="2273202" y="5244385"/>
                  <a:pt x="2259854" y="5231992"/>
                  <a:pt x="2259854" y="5215779"/>
                </a:cubicBezTo>
                <a:cubicBezTo>
                  <a:pt x="2259854" y="5200526"/>
                  <a:pt x="2273202" y="5187174"/>
                  <a:pt x="2288458" y="5187174"/>
                </a:cubicBezTo>
                <a:close/>
                <a:moveTo>
                  <a:pt x="1849838" y="5187174"/>
                </a:moveTo>
                <a:cubicBezTo>
                  <a:pt x="1865094" y="5187174"/>
                  <a:pt x="1878442" y="5199567"/>
                  <a:pt x="1878442" y="5215779"/>
                </a:cubicBezTo>
                <a:cubicBezTo>
                  <a:pt x="1878442" y="5231992"/>
                  <a:pt x="1865094" y="5244385"/>
                  <a:pt x="1849838" y="5244385"/>
                </a:cubicBezTo>
                <a:cubicBezTo>
                  <a:pt x="1834582" y="5244385"/>
                  <a:pt x="1821232" y="5231992"/>
                  <a:pt x="1821232" y="5215779"/>
                </a:cubicBezTo>
                <a:cubicBezTo>
                  <a:pt x="1821232" y="5200526"/>
                  <a:pt x="1834582" y="5187174"/>
                  <a:pt x="1849838" y="5187174"/>
                </a:cubicBezTo>
                <a:close/>
                <a:moveTo>
                  <a:pt x="1354004" y="5187174"/>
                </a:moveTo>
                <a:cubicBezTo>
                  <a:pt x="1369260" y="5187174"/>
                  <a:pt x="1382610" y="5199567"/>
                  <a:pt x="1382610" y="5215779"/>
                </a:cubicBezTo>
                <a:cubicBezTo>
                  <a:pt x="1382610" y="5231992"/>
                  <a:pt x="1369260" y="5244385"/>
                  <a:pt x="1354004" y="5244385"/>
                </a:cubicBezTo>
                <a:cubicBezTo>
                  <a:pt x="1338748" y="5244385"/>
                  <a:pt x="1325398" y="5231992"/>
                  <a:pt x="1325398" y="5215779"/>
                </a:cubicBezTo>
                <a:cubicBezTo>
                  <a:pt x="1325398" y="5200526"/>
                  <a:pt x="1338748" y="5187174"/>
                  <a:pt x="1354004" y="5187174"/>
                </a:cubicBezTo>
                <a:close/>
                <a:moveTo>
                  <a:pt x="915384" y="5187174"/>
                </a:moveTo>
                <a:cubicBezTo>
                  <a:pt x="930640" y="5187174"/>
                  <a:pt x="943990" y="5199567"/>
                  <a:pt x="943990" y="5215779"/>
                </a:cubicBezTo>
                <a:cubicBezTo>
                  <a:pt x="943990" y="5231992"/>
                  <a:pt x="930640" y="5244385"/>
                  <a:pt x="915384" y="5244385"/>
                </a:cubicBezTo>
                <a:cubicBezTo>
                  <a:pt x="900128" y="5244385"/>
                  <a:pt x="886778" y="5231992"/>
                  <a:pt x="886778" y="5215779"/>
                </a:cubicBezTo>
                <a:cubicBezTo>
                  <a:pt x="886778" y="5200526"/>
                  <a:pt x="900128" y="5187174"/>
                  <a:pt x="915384" y="5187174"/>
                </a:cubicBezTo>
                <a:close/>
                <a:moveTo>
                  <a:pt x="467226" y="5187174"/>
                </a:moveTo>
                <a:cubicBezTo>
                  <a:pt x="482482" y="5187174"/>
                  <a:pt x="495832" y="5199567"/>
                  <a:pt x="495832" y="5215779"/>
                </a:cubicBezTo>
                <a:cubicBezTo>
                  <a:pt x="495832" y="5231992"/>
                  <a:pt x="483434" y="5244385"/>
                  <a:pt x="467226" y="5244385"/>
                </a:cubicBezTo>
                <a:cubicBezTo>
                  <a:pt x="451970" y="5244385"/>
                  <a:pt x="438622" y="5231992"/>
                  <a:pt x="438622" y="5215779"/>
                </a:cubicBezTo>
                <a:cubicBezTo>
                  <a:pt x="438622" y="5200526"/>
                  <a:pt x="451014" y="5187174"/>
                  <a:pt x="467226" y="5187174"/>
                </a:cubicBezTo>
                <a:close/>
                <a:moveTo>
                  <a:pt x="28606" y="5187174"/>
                </a:moveTo>
                <a:cubicBezTo>
                  <a:pt x="43862" y="5187174"/>
                  <a:pt x="57210" y="5199567"/>
                  <a:pt x="57210" y="5215779"/>
                </a:cubicBezTo>
                <a:cubicBezTo>
                  <a:pt x="57210" y="5231992"/>
                  <a:pt x="43862" y="5244385"/>
                  <a:pt x="28606" y="5244385"/>
                </a:cubicBezTo>
                <a:cubicBezTo>
                  <a:pt x="13350" y="5244385"/>
                  <a:pt x="0" y="5231992"/>
                  <a:pt x="0" y="5215779"/>
                </a:cubicBezTo>
                <a:cubicBezTo>
                  <a:pt x="0" y="5200526"/>
                  <a:pt x="13350" y="5187174"/>
                  <a:pt x="28606" y="5187174"/>
                </a:cubicBezTo>
                <a:close/>
                <a:moveTo>
                  <a:pt x="3165702" y="4672271"/>
                </a:moveTo>
                <a:cubicBezTo>
                  <a:pt x="3180958" y="4672271"/>
                  <a:pt x="3194306" y="4684664"/>
                  <a:pt x="3194306" y="4700876"/>
                </a:cubicBezTo>
                <a:cubicBezTo>
                  <a:pt x="3194306" y="4717089"/>
                  <a:pt x="3180958" y="4729482"/>
                  <a:pt x="3165702" y="4729482"/>
                </a:cubicBezTo>
                <a:cubicBezTo>
                  <a:pt x="3150446" y="4729482"/>
                  <a:pt x="3137096" y="4717089"/>
                  <a:pt x="3137096" y="4700876"/>
                </a:cubicBezTo>
                <a:cubicBezTo>
                  <a:pt x="3137096" y="4685623"/>
                  <a:pt x="3150446" y="4672271"/>
                  <a:pt x="3165702" y="4672271"/>
                </a:cubicBezTo>
                <a:close/>
                <a:moveTo>
                  <a:pt x="2727080" y="4672271"/>
                </a:moveTo>
                <a:cubicBezTo>
                  <a:pt x="2742336" y="4672271"/>
                  <a:pt x="2755686" y="4684664"/>
                  <a:pt x="2755686" y="4700876"/>
                </a:cubicBezTo>
                <a:cubicBezTo>
                  <a:pt x="2755686" y="4717089"/>
                  <a:pt x="2742336" y="4729482"/>
                  <a:pt x="2727080" y="4729482"/>
                </a:cubicBezTo>
                <a:cubicBezTo>
                  <a:pt x="2711824" y="4729482"/>
                  <a:pt x="2698474" y="4717089"/>
                  <a:pt x="2698474" y="4700876"/>
                </a:cubicBezTo>
                <a:cubicBezTo>
                  <a:pt x="2698474" y="4685623"/>
                  <a:pt x="2711824" y="4672271"/>
                  <a:pt x="2727080" y="4672271"/>
                </a:cubicBezTo>
                <a:close/>
                <a:moveTo>
                  <a:pt x="2288458" y="4672271"/>
                </a:moveTo>
                <a:cubicBezTo>
                  <a:pt x="2303714" y="4672271"/>
                  <a:pt x="2317064" y="4684664"/>
                  <a:pt x="2317064" y="4700876"/>
                </a:cubicBezTo>
                <a:cubicBezTo>
                  <a:pt x="2317064" y="4717089"/>
                  <a:pt x="2303714" y="4729482"/>
                  <a:pt x="2288458" y="4729482"/>
                </a:cubicBezTo>
                <a:cubicBezTo>
                  <a:pt x="2273202" y="4729482"/>
                  <a:pt x="2259854" y="4717089"/>
                  <a:pt x="2259854" y="4700876"/>
                </a:cubicBezTo>
                <a:cubicBezTo>
                  <a:pt x="2259854" y="4685623"/>
                  <a:pt x="2273202" y="4672271"/>
                  <a:pt x="2288458" y="4672271"/>
                </a:cubicBezTo>
                <a:close/>
                <a:moveTo>
                  <a:pt x="1849838" y="4672271"/>
                </a:moveTo>
                <a:cubicBezTo>
                  <a:pt x="1865094" y="4672271"/>
                  <a:pt x="1878442" y="4684664"/>
                  <a:pt x="1878442" y="4700876"/>
                </a:cubicBezTo>
                <a:cubicBezTo>
                  <a:pt x="1878442" y="4717089"/>
                  <a:pt x="1865094" y="4729482"/>
                  <a:pt x="1849838" y="4729482"/>
                </a:cubicBezTo>
                <a:cubicBezTo>
                  <a:pt x="1834582" y="4729482"/>
                  <a:pt x="1821232" y="4717089"/>
                  <a:pt x="1821232" y="4700876"/>
                </a:cubicBezTo>
                <a:cubicBezTo>
                  <a:pt x="1821232" y="4685623"/>
                  <a:pt x="1834582" y="4672271"/>
                  <a:pt x="1849838" y="4672271"/>
                </a:cubicBezTo>
                <a:close/>
                <a:moveTo>
                  <a:pt x="1354004" y="4672271"/>
                </a:moveTo>
                <a:cubicBezTo>
                  <a:pt x="1369260" y="4672271"/>
                  <a:pt x="1382610" y="4684664"/>
                  <a:pt x="1382610" y="4700876"/>
                </a:cubicBezTo>
                <a:cubicBezTo>
                  <a:pt x="1382610" y="4717089"/>
                  <a:pt x="1369260" y="4729482"/>
                  <a:pt x="1354004" y="4729482"/>
                </a:cubicBezTo>
                <a:cubicBezTo>
                  <a:pt x="1338748" y="4729482"/>
                  <a:pt x="1325398" y="4717089"/>
                  <a:pt x="1325398" y="4700876"/>
                </a:cubicBezTo>
                <a:cubicBezTo>
                  <a:pt x="1325398" y="4685623"/>
                  <a:pt x="1338748" y="4672271"/>
                  <a:pt x="1354004" y="4672271"/>
                </a:cubicBezTo>
                <a:close/>
                <a:moveTo>
                  <a:pt x="915384" y="4672271"/>
                </a:moveTo>
                <a:cubicBezTo>
                  <a:pt x="930640" y="4672271"/>
                  <a:pt x="943990" y="4684664"/>
                  <a:pt x="943990" y="4700876"/>
                </a:cubicBezTo>
                <a:cubicBezTo>
                  <a:pt x="943990" y="4717089"/>
                  <a:pt x="930640" y="4729482"/>
                  <a:pt x="915384" y="4729482"/>
                </a:cubicBezTo>
                <a:cubicBezTo>
                  <a:pt x="900128" y="4729482"/>
                  <a:pt x="886778" y="4717089"/>
                  <a:pt x="886778" y="4700876"/>
                </a:cubicBezTo>
                <a:cubicBezTo>
                  <a:pt x="886778" y="4685623"/>
                  <a:pt x="900128" y="4672271"/>
                  <a:pt x="915384" y="4672271"/>
                </a:cubicBezTo>
                <a:close/>
                <a:moveTo>
                  <a:pt x="467226" y="4672271"/>
                </a:moveTo>
                <a:cubicBezTo>
                  <a:pt x="482482" y="4672271"/>
                  <a:pt x="495832" y="4684665"/>
                  <a:pt x="495832" y="4700878"/>
                </a:cubicBezTo>
                <a:cubicBezTo>
                  <a:pt x="495832" y="4717088"/>
                  <a:pt x="483434" y="4730433"/>
                  <a:pt x="467226" y="4729482"/>
                </a:cubicBezTo>
                <a:cubicBezTo>
                  <a:pt x="451970" y="4729482"/>
                  <a:pt x="438622" y="4717088"/>
                  <a:pt x="438622" y="4700878"/>
                </a:cubicBezTo>
                <a:cubicBezTo>
                  <a:pt x="438622" y="4685624"/>
                  <a:pt x="451014" y="4672271"/>
                  <a:pt x="467226" y="4672271"/>
                </a:cubicBezTo>
                <a:close/>
                <a:moveTo>
                  <a:pt x="28606" y="4672271"/>
                </a:moveTo>
                <a:cubicBezTo>
                  <a:pt x="43862" y="4672271"/>
                  <a:pt x="57210" y="4684664"/>
                  <a:pt x="57210" y="4700876"/>
                </a:cubicBezTo>
                <a:cubicBezTo>
                  <a:pt x="57210" y="4717089"/>
                  <a:pt x="43862" y="4729482"/>
                  <a:pt x="28606" y="4729482"/>
                </a:cubicBezTo>
                <a:cubicBezTo>
                  <a:pt x="13350" y="4729482"/>
                  <a:pt x="0" y="4717089"/>
                  <a:pt x="0" y="4700876"/>
                </a:cubicBezTo>
                <a:cubicBezTo>
                  <a:pt x="0" y="4685623"/>
                  <a:pt x="13350" y="4672271"/>
                  <a:pt x="28606" y="4672271"/>
                </a:cubicBezTo>
                <a:close/>
                <a:moveTo>
                  <a:pt x="3165702" y="4147832"/>
                </a:moveTo>
                <a:cubicBezTo>
                  <a:pt x="3180958" y="4147832"/>
                  <a:pt x="3194306" y="4160225"/>
                  <a:pt x="3194306" y="4176437"/>
                </a:cubicBezTo>
                <a:cubicBezTo>
                  <a:pt x="3194306" y="4191691"/>
                  <a:pt x="3180958" y="4205043"/>
                  <a:pt x="3165702" y="4205043"/>
                </a:cubicBezTo>
                <a:cubicBezTo>
                  <a:pt x="3150446" y="4205043"/>
                  <a:pt x="3137096" y="4192650"/>
                  <a:pt x="3137096" y="4176437"/>
                </a:cubicBezTo>
                <a:cubicBezTo>
                  <a:pt x="3137096" y="4161184"/>
                  <a:pt x="3150446" y="4147832"/>
                  <a:pt x="3165702" y="4147832"/>
                </a:cubicBezTo>
                <a:close/>
                <a:moveTo>
                  <a:pt x="2727080" y="4147832"/>
                </a:moveTo>
                <a:cubicBezTo>
                  <a:pt x="2742336" y="4147832"/>
                  <a:pt x="2755686" y="4160225"/>
                  <a:pt x="2755686" y="4176437"/>
                </a:cubicBezTo>
                <a:cubicBezTo>
                  <a:pt x="2755686" y="4191691"/>
                  <a:pt x="2742336" y="4205043"/>
                  <a:pt x="2727080" y="4205043"/>
                </a:cubicBezTo>
                <a:cubicBezTo>
                  <a:pt x="2711824" y="4205043"/>
                  <a:pt x="2698474" y="4192650"/>
                  <a:pt x="2698474" y="4176437"/>
                </a:cubicBezTo>
                <a:cubicBezTo>
                  <a:pt x="2698474" y="4161184"/>
                  <a:pt x="2711824" y="4147832"/>
                  <a:pt x="2727080" y="4147832"/>
                </a:cubicBezTo>
                <a:close/>
                <a:moveTo>
                  <a:pt x="2288458" y="4147832"/>
                </a:moveTo>
                <a:cubicBezTo>
                  <a:pt x="2303714" y="4147832"/>
                  <a:pt x="2317064" y="4160225"/>
                  <a:pt x="2317064" y="4176437"/>
                </a:cubicBezTo>
                <a:cubicBezTo>
                  <a:pt x="2317064" y="4191691"/>
                  <a:pt x="2303714" y="4205043"/>
                  <a:pt x="2288458" y="4205043"/>
                </a:cubicBezTo>
                <a:cubicBezTo>
                  <a:pt x="2273202" y="4205043"/>
                  <a:pt x="2259854" y="4192650"/>
                  <a:pt x="2259854" y="4176437"/>
                </a:cubicBezTo>
                <a:cubicBezTo>
                  <a:pt x="2259854" y="4161184"/>
                  <a:pt x="2273202" y="4147832"/>
                  <a:pt x="2288458" y="4147832"/>
                </a:cubicBezTo>
                <a:close/>
                <a:moveTo>
                  <a:pt x="1849838" y="4147832"/>
                </a:moveTo>
                <a:cubicBezTo>
                  <a:pt x="1865094" y="4147832"/>
                  <a:pt x="1878442" y="4160225"/>
                  <a:pt x="1878442" y="4176437"/>
                </a:cubicBezTo>
                <a:cubicBezTo>
                  <a:pt x="1878442" y="4191691"/>
                  <a:pt x="1865094" y="4205043"/>
                  <a:pt x="1849838" y="4205043"/>
                </a:cubicBezTo>
                <a:cubicBezTo>
                  <a:pt x="1834582" y="4205043"/>
                  <a:pt x="1821232" y="4192650"/>
                  <a:pt x="1821232" y="4176437"/>
                </a:cubicBezTo>
                <a:cubicBezTo>
                  <a:pt x="1821232" y="4161184"/>
                  <a:pt x="1834582" y="4147832"/>
                  <a:pt x="1849838" y="4147832"/>
                </a:cubicBezTo>
                <a:close/>
                <a:moveTo>
                  <a:pt x="1354004" y="4147832"/>
                </a:moveTo>
                <a:cubicBezTo>
                  <a:pt x="1369260" y="4147832"/>
                  <a:pt x="1382610" y="4160225"/>
                  <a:pt x="1382610" y="4176437"/>
                </a:cubicBezTo>
                <a:cubicBezTo>
                  <a:pt x="1382610" y="4191691"/>
                  <a:pt x="1369260" y="4205043"/>
                  <a:pt x="1354004" y="4205043"/>
                </a:cubicBezTo>
                <a:cubicBezTo>
                  <a:pt x="1338748" y="4205043"/>
                  <a:pt x="1325398" y="4192650"/>
                  <a:pt x="1325398" y="4176437"/>
                </a:cubicBezTo>
                <a:cubicBezTo>
                  <a:pt x="1325398" y="4161184"/>
                  <a:pt x="1338748" y="4147832"/>
                  <a:pt x="1354004" y="4147832"/>
                </a:cubicBezTo>
                <a:close/>
                <a:moveTo>
                  <a:pt x="915384" y="4147832"/>
                </a:moveTo>
                <a:cubicBezTo>
                  <a:pt x="930640" y="4147832"/>
                  <a:pt x="943990" y="4160225"/>
                  <a:pt x="943990" y="4176437"/>
                </a:cubicBezTo>
                <a:cubicBezTo>
                  <a:pt x="943990" y="4191691"/>
                  <a:pt x="930640" y="4205043"/>
                  <a:pt x="915384" y="4205043"/>
                </a:cubicBezTo>
                <a:cubicBezTo>
                  <a:pt x="900128" y="4205043"/>
                  <a:pt x="886778" y="4192650"/>
                  <a:pt x="886778" y="4176437"/>
                </a:cubicBezTo>
                <a:cubicBezTo>
                  <a:pt x="886778" y="4161184"/>
                  <a:pt x="900128" y="4147832"/>
                  <a:pt x="915384" y="4147832"/>
                </a:cubicBezTo>
                <a:close/>
                <a:moveTo>
                  <a:pt x="467226" y="4147832"/>
                </a:moveTo>
                <a:cubicBezTo>
                  <a:pt x="482482" y="4147832"/>
                  <a:pt x="495832" y="4160225"/>
                  <a:pt x="495832" y="4176437"/>
                </a:cubicBezTo>
                <a:cubicBezTo>
                  <a:pt x="495832" y="4191691"/>
                  <a:pt x="483434" y="4205043"/>
                  <a:pt x="467226" y="4205043"/>
                </a:cubicBezTo>
                <a:cubicBezTo>
                  <a:pt x="451970" y="4205043"/>
                  <a:pt x="438622" y="4192650"/>
                  <a:pt x="438622" y="4176437"/>
                </a:cubicBezTo>
                <a:cubicBezTo>
                  <a:pt x="438622" y="4161184"/>
                  <a:pt x="451014" y="4147832"/>
                  <a:pt x="467226" y="4147832"/>
                </a:cubicBezTo>
                <a:close/>
                <a:moveTo>
                  <a:pt x="28606" y="4147832"/>
                </a:moveTo>
                <a:cubicBezTo>
                  <a:pt x="43862" y="4147832"/>
                  <a:pt x="57210" y="4160225"/>
                  <a:pt x="57210" y="4176437"/>
                </a:cubicBezTo>
                <a:cubicBezTo>
                  <a:pt x="57210" y="4191691"/>
                  <a:pt x="43862" y="4205043"/>
                  <a:pt x="28606" y="4205043"/>
                </a:cubicBezTo>
                <a:cubicBezTo>
                  <a:pt x="13350" y="4205043"/>
                  <a:pt x="0" y="4192650"/>
                  <a:pt x="0" y="4176437"/>
                </a:cubicBezTo>
                <a:cubicBezTo>
                  <a:pt x="0" y="4161184"/>
                  <a:pt x="13350" y="4147832"/>
                  <a:pt x="28606" y="4147832"/>
                </a:cubicBezTo>
                <a:close/>
                <a:moveTo>
                  <a:pt x="3165702" y="3632929"/>
                </a:moveTo>
                <a:cubicBezTo>
                  <a:pt x="3180958" y="3632929"/>
                  <a:pt x="3194306" y="3645322"/>
                  <a:pt x="3194306" y="3661534"/>
                </a:cubicBezTo>
                <a:cubicBezTo>
                  <a:pt x="3194306" y="3677747"/>
                  <a:pt x="3180958" y="3690140"/>
                  <a:pt x="3165702" y="3690140"/>
                </a:cubicBezTo>
                <a:cubicBezTo>
                  <a:pt x="3150446" y="3690140"/>
                  <a:pt x="3137096" y="3677747"/>
                  <a:pt x="3137096" y="3661534"/>
                </a:cubicBezTo>
                <a:cubicBezTo>
                  <a:pt x="3137096" y="3646281"/>
                  <a:pt x="3150446" y="3632929"/>
                  <a:pt x="3165702" y="3632929"/>
                </a:cubicBezTo>
                <a:close/>
                <a:moveTo>
                  <a:pt x="2727080" y="3632929"/>
                </a:moveTo>
                <a:cubicBezTo>
                  <a:pt x="2742336" y="3632929"/>
                  <a:pt x="2755686" y="3645322"/>
                  <a:pt x="2755686" y="3661534"/>
                </a:cubicBezTo>
                <a:cubicBezTo>
                  <a:pt x="2755686" y="3677747"/>
                  <a:pt x="2742336" y="3690140"/>
                  <a:pt x="2727080" y="3690140"/>
                </a:cubicBezTo>
                <a:cubicBezTo>
                  <a:pt x="2711824" y="3690140"/>
                  <a:pt x="2698474" y="3677747"/>
                  <a:pt x="2698474" y="3661534"/>
                </a:cubicBezTo>
                <a:cubicBezTo>
                  <a:pt x="2698474" y="3646281"/>
                  <a:pt x="2711824" y="3632929"/>
                  <a:pt x="2727080" y="3632929"/>
                </a:cubicBezTo>
                <a:close/>
                <a:moveTo>
                  <a:pt x="2288458" y="3632929"/>
                </a:moveTo>
                <a:cubicBezTo>
                  <a:pt x="2303714" y="3632929"/>
                  <a:pt x="2317064" y="3645322"/>
                  <a:pt x="2317064" y="3661534"/>
                </a:cubicBezTo>
                <a:cubicBezTo>
                  <a:pt x="2317064" y="3677747"/>
                  <a:pt x="2303714" y="3690140"/>
                  <a:pt x="2288458" y="3690140"/>
                </a:cubicBezTo>
                <a:cubicBezTo>
                  <a:pt x="2273202" y="3690140"/>
                  <a:pt x="2259854" y="3677747"/>
                  <a:pt x="2259854" y="3661534"/>
                </a:cubicBezTo>
                <a:cubicBezTo>
                  <a:pt x="2259854" y="3646281"/>
                  <a:pt x="2273202" y="3632929"/>
                  <a:pt x="2288458" y="3632929"/>
                </a:cubicBezTo>
                <a:close/>
                <a:moveTo>
                  <a:pt x="1849838" y="3632929"/>
                </a:moveTo>
                <a:cubicBezTo>
                  <a:pt x="1865094" y="3632929"/>
                  <a:pt x="1878442" y="3645322"/>
                  <a:pt x="1878442" y="3661534"/>
                </a:cubicBezTo>
                <a:cubicBezTo>
                  <a:pt x="1878442" y="3677747"/>
                  <a:pt x="1865094" y="3690140"/>
                  <a:pt x="1849838" y="3690140"/>
                </a:cubicBezTo>
                <a:cubicBezTo>
                  <a:pt x="1834582" y="3690140"/>
                  <a:pt x="1821232" y="3677747"/>
                  <a:pt x="1821232" y="3661534"/>
                </a:cubicBezTo>
                <a:cubicBezTo>
                  <a:pt x="1821232" y="3646281"/>
                  <a:pt x="1834582" y="3632929"/>
                  <a:pt x="1849838" y="3632929"/>
                </a:cubicBezTo>
                <a:close/>
                <a:moveTo>
                  <a:pt x="1354004" y="3632929"/>
                </a:moveTo>
                <a:cubicBezTo>
                  <a:pt x="1369260" y="3632929"/>
                  <a:pt x="1382610" y="3645322"/>
                  <a:pt x="1382610" y="3661534"/>
                </a:cubicBezTo>
                <a:cubicBezTo>
                  <a:pt x="1382610" y="3677747"/>
                  <a:pt x="1369260" y="3690140"/>
                  <a:pt x="1354004" y="3690140"/>
                </a:cubicBezTo>
                <a:cubicBezTo>
                  <a:pt x="1338748" y="3690140"/>
                  <a:pt x="1325398" y="3677747"/>
                  <a:pt x="1325398" y="3661534"/>
                </a:cubicBezTo>
                <a:cubicBezTo>
                  <a:pt x="1325398" y="3646281"/>
                  <a:pt x="1338748" y="3632929"/>
                  <a:pt x="1354004" y="3632929"/>
                </a:cubicBezTo>
                <a:close/>
                <a:moveTo>
                  <a:pt x="915384" y="3632929"/>
                </a:moveTo>
                <a:cubicBezTo>
                  <a:pt x="930640" y="3632929"/>
                  <a:pt x="943990" y="3645322"/>
                  <a:pt x="943990" y="3661534"/>
                </a:cubicBezTo>
                <a:cubicBezTo>
                  <a:pt x="943990" y="3677747"/>
                  <a:pt x="930640" y="3690140"/>
                  <a:pt x="915384" y="3690140"/>
                </a:cubicBezTo>
                <a:cubicBezTo>
                  <a:pt x="900128" y="3690140"/>
                  <a:pt x="886778" y="3677747"/>
                  <a:pt x="886778" y="3661534"/>
                </a:cubicBezTo>
                <a:cubicBezTo>
                  <a:pt x="886778" y="3646281"/>
                  <a:pt x="900128" y="3632929"/>
                  <a:pt x="915384" y="3632929"/>
                </a:cubicBezTo>
                <a:close/>
                <a:moveTo>
                  <a:pt x="467226" y="3632929"/>
                </a:moveTo>
                <a:cubicBezTo>
                  <a:pt x="482482" y="3632929"/>
                  <a:pt x="495832" y="3645322"/>
                  <a:pt x="495832" y="3661534"/>
                </a:cubicBezTo>
                <a:cubicBezTo>
                  <a:pt x="495832" y="3677747"/>
                  <a:pt x="483434" y="3690140"/>
                  <a:pt x="467226" y="3690140"/>
                </a:cubicBezTo>
                <a:cubicBezTo>
                  <a:pt x="451970" y="3690140"/>
                  <a:pt x="438622" y="3677747"/>
                  <a:pt x="438622" y="3661534"/>
                </a:cubicBezTo>
                <a:cubicBezTo>
                  <a:pt x="438622" y="3646281"/>
                  <a:pt x="451014" y="3632929"/>
                  <a:pt x="467226" y="3632929"/>
                </a:cubicBezTo>
                <a:close/>
                <a:moveTo>
                  <a:pt x="28606" y="3632929"/>
                </a:moveTo>
                <a:cubicBezTo>
                  <a:pt x="43862" y="3632929"/>
                  <a:pt x="57210" y="3645322"/>
                  <a:pt x="57210" y="3661534"/>
                </a:cubicBezTo>
                <a:cubicBezTo>
                  <a:pt x="57210" y="3677747"/>
                  <a:pt x="43862" y="3690140"/>
                  <a:pt x="28606" y="3690140"/>
                </a:cubicBezTo>
                <a:cubicBezTo>
                  <a:pt x="13350" y="3690140"/>
                  <a:pt x="0" y="3677747"/>
                  <a:pt x="0" y="3661534"/>
                </a:cubicBezTo>
                <a:cubicBezTo>
                  <a:pt x="0" y="3646281"/>
                  <a:pt x="13350" y="3632929"/>
                  <a:pt x="28606" y="3632929"/>
                </a:cubicBezTo>
                <a:close/>
                <a:moveTo>
                  <a:pt x="3165702" y="3118025"/>
                </a:moveTo>
                <a:cubicBezTo>
                  <a:pt x="3180958" y="3118025"/>
                  <a:pt x="3194306" y="3130418"/>
                  <a:pt x="3194306" y="3146630"/>
                </a:cubicBezTo>
                <a:cubicBezTo>
                  <a:pt x="3194306" y="3161884"/>
                  <a:pt x="3180958" y="3175236"/>
                  <a:pt x="3165702" y="3175236"/>
                </a:cubicBezTo>
                <a:cubicBezTo>
                  <a:pt x="3150446" y="3175236"/>
                  <a:pt x="3137096" y="3162843"/>
                  <a:pt x="3137096" y="3146630"/>
                </a:cubicBezTo>
                <a:cubicBezTo>
                  <a:pt x="3137096" y="3131377"/>
                  <a:pt x="3150446" y="3118025"/>
                  <a:pt x="3165702" y="3118025"/>
                </a:cubicBezTo>
                <a:close/>
                <a:moveTo>
                  <a:pt x="2727080" y="3118025"/>
                </a:moveTo>
                <a:cubicBezTo>
                  <a:pt x="2742336" y="3118025"/>
                  <a:pt x="2755686" y="3130418"/>
                  <a:pt x="2755686" y="3146630"/>
                </a:cubicBezTo>
                <a:cubicBezTo>
                  <a:pt x="2755686" y="3161884"/>
                  <a:pt x="2742336" y="3175236"/>
                  <a:pt x="2727080" y="3175236"/>
                </a:cubicBezTo>
                <a:cubicBezTo>
                  <a:pt x="2711824" y="3175236"/>
                  <a:pt x="2698474" y="3162843"/>
                  <a:pt x="2698474" y="3146630"/>
                </a:cubicBezTo>
                <a:cubicBezTo>
                  <a:pt x="2698474" y="3131377"/>
                  <a:pt x="2711824" y="3118025"/>
                  <a:pt x="2727080" y="3118025"/>
                </a:cubicBezTo>
                <a:close/>
                <a:moveTo>
                  <a:pt x="2288458" y="3118025"/>
                </a:moveTo>
                <a:cubicBezTo>
                  <a:pt x="2303714" y="3118025"/>
                  <a:pt x="2317064" y="3130418"/>
                  <a:pt x="2317064" y="3146630"/>
                </a:cubicBezTo>
                <a:cubicBezTo>
                  <a:pt x="2317064" y="3161884"/>
                  <a:pt x="2303714" y="3175236"/>
                  <a:pt x="2288458" y="3175236"/>
                </a:cubicBezTo>
                <a:cubicBezTo>
                  <a:pt x="2273202" y="3175236"/>
                  <a:pt x="2259854" y="3162843"/>
                  <a:pt x="2259854" y="3146630"/>
                </a:cubicBezTo>
                <a:cubicBezTo>
                  <a:pt x="2259854" y="3131377"/>
                  <a:pt x="2273202" y="3118025"/>
                  <a:pt x="2288458" y="3118025"/>
                </a:cubicBezTo>
                <a:close/>
                <a:moveTo>
                  <a:pt x="1849838" y="3118025"/>
                </a:moveTo>
                <a:cubicBezTo>
                  <a:pt x="1865094" y="3118025"/>
                  <a:pt x="1878442" y="3130418"/>
                  <a:pt x="1878442" y="3146630"/>
                </a:cubicBezTo>
                <a:cubicBezTo>
                  <a:pt x="1878442" y="3161884"/>
                  <a:pt x="1865094" y="3175236"/>
                  <a:pt x="1849838" y="3175236"/>
                </a:cubicBezTo>
                <a:cubicBezTo>
                  <a:pt x="1834582" y="3175236"/>
                  <a:pt x="1821232" y="3162843"/>
                  <a:pt x="1821232" y="3146630"/>
                </a:cubicBezTo>
                <a:cubicBezTo>
                  <a:pt x="1821232" y="3131377"/>
                  <a:pt x="1834582" y="3118025"/>
                  <a:pt x="1849838" y="3118025"/>
                </a:cubicBezTo>
                <a:close/>
                <a:moveTo>
                  <a:pt x="1354004" y="3118025"/>
                </a:moveTo>
                <a:cubicBezTo>
                  <a:pt x="1369260" y="3118025"/>
                  <a:pt x="1382610" y="3130418"/>
                  <a:pt x="1382610" y="3146630"/>
                </a:cubicBezTo>
                <a:cubicBezTo>
                  <a:pt x="1382610" y="3161884"/>
                  <a:pt x="1369260" y="3175236"/>
                  <a:pt x="1354004" y="3175236"/>
                </a:cubicBezTo>
                <a:cubicBezTo>
                  <a:pt x="1338748" y="3175236"/>
                  <a:pt x="1325398" y="3162843"/>
                  <a:pt x="1325398" y="3146630"/>
                </a:cubicBezTo>
                <a:cubicBezTo>
                  <a:pt x="1325398" y="3131377"/>
                  <a:pt x="1338748" y="3118025"/>
                  <a:pt x="1354004" y="3118025"/>
                </a:cubicBezTo>
                <a:close/>
                <a:moveTo>
                  <a:pt x="915384" y="3118025"/>
                </a:moveTo>
                <a:cubicBezTo>
                  <a:pt x="930640" y="3118025"/>
                  <a:pt x="943990" y="3130418"/>
                  <a:pt x="943990" y="3146630"/>
                </a:cubicBezTo>
                <a:cubicBezTo>
                  <a:pt x="943990" y="3161884"/>
                  <a:pt x="930640" y="3175236"/>
                  <a:pt x="915384" y="3175236"/>
                </a:cubicBezTo>
                <a:cubicBezTo>
                  <a:pt x="900128" y="3175236"/>
                  <a:pt x="886778" y="3162843"/>
                  <a:pt x="886778" y="3146630"/>
                </a:cubicBezTo>
                <a:cubicBezTo>
                  <a:pt x="886778" y="3131377"/>
                  <a:pt x="900128" y="3118025"/>
                  <a:pt x="915384" y="3118025"/>
                </a:cubicBezTo>
                <a:close/>
                <a:moveTo>
                  <a:pt x="467226" y="3118025"/>
                </a:moveTo>
                <a:cubicBezTo>
                  <a:pt x="482482" y="3118025"/>
                  <a:pt x="495832" y="3130418"/>
                  <a:pt x="495832" y="3146630"/>
                </a:cubicBezTo>
                <a:cubicBezTo>
                  <a:pt x="495832" y="3161884"/>
                  <a:pt x="483434" y="3175236"/>
                  <a:pt x="467226" y="3175236"/>
                </a:cubicBezTo>
                <a:cubicBezTo>
                  <a:pt x="451970" y="3175236"/>
                  <a:pt x="438622" y="3162843"/>
                  <a:pt x="438622" y="3146630"/>
                </a:cubicBezTo>
                <a:cubicBezTo>
                  <a:pt x="438622" y="3131377"/>
                  <a:pt x="451014" y="3118025"/>
                  <a:pt x="467226" y="3118025"/>
                </a:cubicBezTo>
                <a:close/>
                <a:moveTo>
                  <a:pt x="28606" y="3118025"/>
                </a:moveTo>
                <a:cubicBezTo>
                  <a:pt x="43862" y="3118025"/>
                  <a:pt x="57210" y="3130418"/>
                  <a:pt x="57210" y="3146630"/>
                </a:cubicBezTo>
                <a:cubicBezTo>
                  <a:pt x="57210" y="3161884"/>
                  <a:pt x="43862" y="3175236"/>
                  <a:pt x="28606" y="3175236"/>
                </a:cubicBezTo>
                <a:cubicBezTo>
                  <a:pt x="13350" y="3175236"/>
                  <a:pt x="0" y="3162843"/>
                  <a:pt x="0" y="3146630"/>
                </a:cubicBezTo>
                <a:cubicBezTo>
                  <a:pt x="0" y="3131377"/>
                  <a:pt x="13350" y="3118025"/>
                  <a:pt x="28606" y="3118025"/>
                </a:cubicBezTo>
                <a:close/>
                <a:moveTo>
                  <a:pt x="3165702" y="2593587"/>
                </a:moveTo>
                <a:cubicBezTo>
                  <a:pt x="3180958" y="2593587"/>
                  <a:pt x="3194306" y="2605980"/>
                  <a:pt x="3194306" y="2622192"/>
                </a:cubicBezTo>
                <a:cubicBezTo>
                  <a:pt x="3194306" y="2638405"/>
                  <a:pt x="3180958" y="2650798"/>
                  <a:pt x="3165702" y="2650798"/>
                </a:cubicBezTo>
                <a:cubicBezTo>
                  <a:pt x="3150446" y="2650798"/>
                  <a:pt x="3137096" y="2638405"/>
                  <a:pt x="3137096" y="2622192"/>
                </a:cubicBezTo>
                <a:cubicBezTo>
                  <a:pt x="3137096" y="2606939"/>
                  <a:pt x="3150446" y="2593587"/>
                  <a:pt x="3165702" y="2593587"/>
                </a:cubicBezTo>
                <a:close/>
                <a:moveTo>
                  <a:pt x="2727080" y="2593587"/>
                </a:moveTo>
                <a:cubicBezTo>
                  <a:pt x="2742336" y="2593587"/>
                  <a:pt x="2755686" y="2605980"/>
                  <a:pt x="2755686" y="2622192"/>
                </a:cubicBezTo>
                <a:cubicBezTo>
                  <a:pt x="2755686" y="2638405"/>
                  <a:pt x="2742336" y="2650798"/>
                  <a:pt x="2727080" y="2650798"/>
                </a:cubicBezTo>
                <a:cubicBezTo>
                  <a:pt x="2711824" y="2650798"/>
                  <a:pt x="2698474" y="2638405"/>
                  <a:pt x="2698474" y="2622192"/>
                </a:cubicBezTo>
                <a:cubicBezTo>
                  <a:pt x="2698474" y="2606939"/>
                  <a:pt x="2711824" y="2593587"/>
                  <a:pt x="2727080" y="2593587"/>
                </a:cubicBezTo>
                <a:close/>
                <a:moveTo>
                  <a:pt x="2288458" y="2593587"/>
                </a:moveTo>
                <a:cubicBezTo>
                  <a:pt x="2303714" y="2593587"/>
                  <a:pt x="2317064" y="2605980"/>
                  <a:pt x="2317064" y="2622192"/>
                </a:cubicBezTo>
                <a:cubicBezTo>
                  <a:pt x="2317064" y="2638405"/>
                  <a:pt x="2303714" y="2650798"/>
                  <a:pt x="2288458" y="2650798"/>
                </a:cubicBezTo>
                <a:cubicBezTo>
                  <a:pt x="2273202" y="2650798"/>
                  <a:pt x="2259854" y="2638405"/>
                  <a:pt x="2259854" y="2622192"/>
                </a:cubicBezTo>
                <a:cubicBezTo>
                  <a:pt x="2259854" y="2606939"/>
                  <a:pt x="2273202" y="2593587"/>
                  <a:pt x="2288458" y="2593587"/>
                </a:cubicBezTo>
                <a:close/>
                <a:moveTo>
                  <a:pt x="1849838" y="2593587"/>
                </a:moveTo>
                <a:cubicBezTo>
                  <a:pt x="1865094" y="2593587"/>
                  <a:pt x="1878442" y="2605980"/>
                  <a:pt x="1878442" y="2622192"/>
                </a:cubicBezTo>
                <a:cubicBezTo>
                  <a:pt x="1878442" y="2638405"/>
                  <a:pt x="1865094" y="2650798"/>
                  <a:pt x="1849838" y="2650798"/>
                </a:cubicBezTo>
                <a:cubicBezTo>
                  <a:pt x="1834582" y="2650798"/>
                  <a:pt x="1821232" y="2638405"/>
                  <a:pt x="1821232" y="2622192"/>
                </a:cubicBezTo>
                <a:cubicBezTo>
                  <a:pt x="1821232" y="2606939"/>
                  <a:pt x="1834582" y="2593587"/>
                  <a:pt x="1849838" y="2593587"/>
                </a:cubicBezTo>
                <a:close/>
                <a:moveTo>
                  <a:pt x="1354004" y="2593587"/>
                </a:moveTo>
                <a:cubicBezTo>
                  <a:pt x="1369260" y="2593587"/>
                  <a:pt x="1382610" y="2605980"/>
                  <a:pt x="1382610" y="2622192"/>
                </a:cubicBezTo>
                <a:cubicBezTo>
                  <a:pt x="1382610" y="2638405"/>
                  <a:pt x="1369260" y="2650798"/>
                  <a:pt x="1354004" y="2650798"/>
                </a:cubicBezTo>
                <a:cubicBezTo>
                  <a:pt x="1338748" y="2650798"/>
                  <a:pt x="1325398" y="2638405"/>
                  <a:pt x="1325398" y="2622192"/>
                </a:cubicBezTo>
                <a:cubicBezTo>
                  <a:pt x="1325398" y="2606939"/>
                  <a:pt x="1338748" y="2593587"/>
                  <a:pt x="1354004" y="2593587"/>
                </a:cubicBezTo>
                <a:close/>
                <a:moveTo>
                  <a:pt x="915384" y="2593587"/>
                </a:moveTo>
                <a:cubicBezTo>
                  <a:pt x="930640" y="2593587"/>
                  <a:pt x="943990" y="2605980"/>
                  <a:pt x="943990" y="2622192"/>
                </a:cubicBezTo>
                <a:cubicBezTo>
                  <a:pt x="943990" y="2638405"/>
                  <a:pt x="930640" y="2650798"/>
                  <a:pt x="915384" y="2650798"/>
                </a:cubicBezTo>
                <a:cubicBezTo>
                  <a:pt x="900128" y="2650798"/>
                  <a:pt x="886778" y="2638405"/>
                  <a:pt x="886778" y="2622192"/>
                </a:cubicBezTo>
                <a:cubicBezTo>
                  <a:pt x="886778" y="2606939"/>
                  <a:pt x="900128" y="2593587"/>
                  <a:pt x="915384" y="2593587"/>
                </a:cubicBezTo>
                <a:close/>
                <a:moveTo>
                  <a:pt x="467226" y="2593587"/>
                </a:moveTo>
                <a:cubicBezTo>
                  <a:pt x="482482" y="2593587"/>
                  <a:pt x="495832" y="2605980"/>
                  <a:pt x="495832" y="2622192"/>
                </a:cubicBezTo>
                <a:cubicBezTo>
                  <a:pt x="495832" y="2638405"/>
                  <a:pt x="483434" y="2650798"/>
                  <a:pt x="467226" y="2650798"/>
                </a:cubicBezTo>
                <a:cubicBezTo>
                  <a:pt x="451970" y="2650798"/>
                  <a:pt x="438622" y="2638405"/>
                  <a:pt x="438622" y="2622192"/>
                </a:cubicBezTo>
                <a:cubicBezTo>
                  <a:pt x="438622" y="2606939"/>
                  <a:pt x="451014" y="2593587"/>
                  <a:pt x="467226" y="2593587"/>
                </a:cubicBezTo>
                <a:close/>
                <a:moveTo>
                  <a:pt x="28606" y="2593587"/>
                </a:moveTo>
                <a:cubicBezTo>
                  <a:pt x="43862" y="2593587"/>
                  <a:pt x="57210" y="2605980"/>
                  <a:pt x="57210" y="2622192"/>
                </a:cubicBezTo>
                <a:cubicBezTo>
                  <a:pt x="57210" y="2638405"/>
                  <a:pt x="43862" y="2650798"/>
                  <a:pt x="28606" y="2650798"/>
                </a:cubicBezTo>
                <a:cubicBezTo>
                  <a:pt x="13350" y="2650798"/>
                  <a:pt x="0" y="2638405"/>
                  <a:pt x="0" y="2622192"/>
                </a:cubicBezTo>
                <a:cubicBezTo>
                  <a:pt x="0" y="2606939"/>
                  <a:pt x="13350" y="2593587"/>
                  <a:pt x="28606" y="2593587"/>
                </a:cubicBezTo>
                <a:close/>
                <a:moveTo>
                  <a:pt x="3165702" y="2078684"/>
                </a:moveTo>
                <a:cubicBezTo>
                  <a:pt x="3180958" y="2078684"/>
                  <a:pt x="3194306" y="2091077"/>
                  <a:pt x="3194306" y="2107289"/>
                </a:cubicBezTo>
                <a:cubicBezTo>
                  <a:pt x="3194306" y="2123491"/>
                  <a:pt x="3180958" y="2135895"/>
                  <a:pt x="3165702" y="2135895"/>
                </a:cubicBezTo>
                <a:cubicBezTo>
                  <a:pt x="3150446" y="2135895"/>
                  <a:pt x="3137096" y="2122543"/>
                  <a:pt x="3137096" y="2107289"/>
                </a:cubicBezTo>
                <a:cubicBezTo>
                  <a:pt x="3137096" y="2092036"/>
                  <a:pt x="3150446" y="2078684"/>
                  <a:pt x="3165702" y="2078684"/>
                </a:cubicBezTo>
                <a:close/>
                <a:moveTo>
                  <a:pt x="2727080" y="2078684"/>
                </a:moveTo>
                <a:cubicBezTo>
                  <a:pt x="2742336" y="2078684"/>
                  <a:pt x="2755686" y="2091077"/>
                  <a:pt x="2755686" y="2107289"/>
                </a:cubicBezTo>
                <a:cubicBezTo>
                  <a:pt x="2755686" y="2123491"/>
                  <a:pt x="2742336" y="2135895"/>
                  <a:pt x="2727080" y="2135895"/>
                </a:cubicBezTo>
                <a:cubicBezTo>
                  <a:pt x="2711824" y="2135895"/>
                  <a:pt x="2698474" y="2122543"/>
                  <a:pt x="2698474" y="2107289"/>
                </a:cubicBezTo>
                <a:cubicBezTo>
                  <a:pt x="2698474" y="2092036"/>
                  <a:pt x="2711824" y="2078684"/>
                  <a:pt x="2727080" y="2078684"/>
                </a:cubicBezTo>
                <a:close/>
                <a:moveTo>
                  <a:pt x="2288458" y="2078684"/>
                </a:moveTo>
                <a:cubicBezTo>
                  <a:pt x="2303714" y="2078684"/>
                  <a:pt x="2317064" y="2091077"/>
                  <a:pt x="2317064" y="2107289"/>
                </a:cubicBezTo>
                <a:cubicBezTo>
                  <a:pt x="2317064" y="2123491"/>
                  <a:pt x="2303714" y="2135895"/>
                  <a:pt x="2288458" y="2135895"/>
                </a:cubicBezTo>
                <a:cubicBezTo>
                  <a:pt x="2273202" y="2135895"/>
                  <a:pt x="2259854" y="2122543"/>
                  <a:pt x="2259854" y="2107289"/>
                </a:cubicBezTo>
                <a:cubicBezTo>
                  <a:pt x="2259854" y="2092036"/>
                  <a:pt x="2273202" y="2078684"/>
                  <a:pt x="2288458" y="2078684"/>
                </a:cubicBezTo>
                <a:close/>
                <a:moveTo>
                  <a:pt x="1849838" y="2078684"/>
                </a:moveTo>
                <a:cubicBezTo>
                  <a:pt x="1865094" y="2078684"/>
                  <a:pt x="1878442" y="2091077"/>
                  <a:pt x="1878442" y="2107289"/>
                </a:cubicBezTo>
                <a:cubicBezTo>
                  <a:pt x="1878442" y="2123491"/>
                  <a:pt x="1865094" y="2135895"/>
                  <a:pt x="1849838" y="2135895"/>
                </a:cubicBezTo>
                <a:cubicBezTo>
                  <a:pt x="1834582" y="2135895"/>
                  <a:pt x="1821232" y="2122543"/>
                  <a:pt x="1821232" y="2107289"/>
                </a:cubicBezTo>
                <a:cubicBezTo>
                  <a:pt x="1821232" y="2092036"/>
                  <a:pt x="1834582" y="2078684"/>
                  <a:pt x="1849838" y="2078684"/>
                </a:cubicBezTo>
                <a:close/>
                <a:moveTo>
                  <a:pt x="1354004" y="2078684"/>
                </a:moveTo>
                <a:cubicBezTo>
                  <a:pt x="1369260" y="2078684"/>
                  <a:pt x="1382610" y="2091077"/>
                  <a:pt x="1382610" y="2107289"/>
                </a:cubicBezTo>
                <a:cubicBezTo>
                  <a:pt x="1382610" y="2123491"/>
                  <a:pt x="1369260" y="2135895"/>
                  <a:pt x="1354004" y="2135895"/>
                </a:cubicBezTo>
                <a:cubicBezTo>
                  <a:pt x="1338748" y="2135895"/>
                  <a:pt x="1325398" y="2122543"/>
                  <a:pt x="1325398" y="2107289"/>
                </a:cubicBezTo>
                <a:cubicBezTo>
                  <a:pt x="1325398" y="2092036"/>
                  <a:pt x="1338748" y="2078684"/>
                  <a:pt x="1354004" y="2078684"/>
                </a:cubicBezTo>
                <a:close/>
                <a:moveTo>
                  <a:pt x="915384" y="2078684"/>
                </a:moveTo>
                <a:cubicBezTo>
                  <a:pt x="930640" y="2078684"/>
                  <a:pt x="943990" y="2091077"/>
                  <a:pt x="943990" y="2107289"/>
                </a:cubicBezTo>
                <a:cubicBezTo>
                  <a:pt x="943990" y="2123491"/>
                  <a:pt x="930640" y="2135895"/>
                  <a:pt x="915384" y="2135895"/>
                </a:cubicBezTo>
                <a:cubicBezTo>
                  <a:pt x="900128" y="2135895"/>
                  <a:pt x="886778" y="2122543"/>
                  <a:pt x="886778" y="2107289"/>
                </a:cubicBezTo>
                <a:cubicBezTo>
                  <a:pt x="886778" y="2092036"/>
                  <a:pt x="900128" y="2078684"/>
                  <a:pt x="915384" y="2078684"/>
                </a:cubicBezTo>
                <a:close/>
                <a:moveTo>
                  <a:pt x="467226" y="2078684"/>
                </a:moveTo>
                <a:cubicBezTo>
                  <a:pt x="483026" y="2078684"/>
                  <a:pt x="495834" y="2091491"/>
                  <a:pt x="495834" y="2107290"/>
                </a:cubicBezTo>
                <a:cubicBezTo>
                  <a:pt x="495834" y="2123089"/>
                  <a:pt x="483026" y="2135896"/>
                  <a:pt x="467226" y="2135896"/>
                </a:cubicBezTo>
                <a:cubicBezTo>
                  <a:pt x="451428" y="2135896"/>
                  <a:pt x="438622" y="2123089"/>
                  <a:pt x="438622" y="2107290"/>
                </a:cubicBezTo>
                <a:cubicBezTo>
                  <a:pt x="438622" y="2091491"/>
                  <a:pt x="451428" y="2078684"/>
                  <a:pt x="467226" y="2078684"/>
                </a:cubicBezTo>
                <a:close/>
                <a:moveTo>
                  <a:pt x="28606" y="2078684"/>
                </a:moveTo>
                <a:cubicBezTo>
                  <a:pt x="44406" y="2078684"/>
                  <a:pt x="57212" y="2091491"/>
                  <a:pt x="57212" y="2107290"/>
                </a:cubicBezTo>
                <a:cubicBezTo>
                  <a:pt x="57212" y="2123089"/>
                  <a:pt x="44406" y="2135896"/>
                  <a:pt x="28606" y="2135896"/>
                </a:cubicBezTo>
                <a:cubicBezTo>
                  <a:pt x="12806" y="2135896"/>
                  <a:pt x="0" y="2123089"/>
                  <a:pt x="0" y="2107290"/>
                </a:cubicBezTo>
                <a:cubicBezTo>
                  <a:pt x="0" y="2091491"/>
                  <a:pt x="12806" y="2078684"/>
                  <a:pt x="28606" y="2078684"/>
                </a:cubicBezTo>
                <a:close/>
                <a:moveTo>
                  <a:pt x="3165702" y="1563780"/>
                </a:moveTo>
                <a:cubicBezTo>
                  <a:pt x="3180958" y="1563780"/>
                  <a:pt x="3194306" y="1576173"/>
                  <a:pt x="3194306" y="1592385"/>
                </a:cubicBezTo>
                <a:cubicBezTo>
                  <a:pt x="3194306" y="1608598"/>
                  <a:pt x="3180958" y="1620991"/>
                  <a:pt x="3165702" y="1620991"/>
                </a:cubicBezTo>
                <a:cubicBezTo>
                  <a:pt x="3150446" y="1620991"/>
                  <a:pt x="3137096" y="1608598"/>
                  <a:pt x="3137096" y="1592385"/>
                </a:cubicBezTo>
                <a:cubicBezTo>
                  <a:pt x="3137096" y="1577132"/>
                  <a:pt x="3150446" y="1563780"/>
                  <a:pt x="3165702" y="1563780"/>
                </a:cubicBezTo>
                <a:close/>
                <a:moveTo>
                  <a:pt x="2727080" y="1563780"/>
                </a:moveTo>
                <a:cubicBezTo>
                  <a:pt x="2742336" y="1563780"/>
                  <a:pt x="2755686" y="1576173"/>
                  <a:pt x="2755686" y="1592385"/>
                </a:cubicBezTo>
                <a:cubicBezTo>
                  <a:pt x="2755686" y="1608598"/>
                  <a:pt x="2742336" y="1620991"/>
                  <a:pt x="2727080" y="1620991"/>
                </a:cubicBezTo>
                <a:cubicBezTo>
                  <a:pt x="2711824" y="1620991"/>
                  <a:pt x="2698474" y="1608598"/>
                  <a:pt x="2698474" y="1592385"/>
                </a:cubicBezTo>
                <a:cubicBezTo>
                  <a:pt x="2698474" y="1577132"/>
                  <a:pt x="2711824" y="1563780"/>
                  <a:pt x="2727080" y="1563780"/>
                </a:cubicBezTo>
                <a:close/>
                <a:moveTo>
                  <a:pt x="2288458" y="1563780"/>
                </a:moveTo>
                <a:cubicBezTo>
                  <a:pt x="2303714" y="1563780"/>
                  <a:pt x="2317064" y="1576173"/>
                  <a:pt x="2317064" y="1592385"/>
                </a:cubicBezTo>
                <a:cubicBezTo>
                  <a:pt x="2317064" y="1608598"/>
                  <a:pt x="2303714" y="1620991"/>
                  <a:pt x="2288458" y="1620991"/>
                </a:cubicBezTo>
                <a:cubicBezTo>
                  <a:pt x="2273202" y="1620991"/>
                  <a:pt x="2259854" y="1608598"/>
                  <a:pt x="2259854" y="1592385"/>
                </a:cubicBezTo>
                <a:cubicBezTo>
                  <a:pt x="2259854" y="1577132"/>
                  <a:pt x="2273202" y="1563780"/>
                  <a:pt x="2288458" y="1563780"/>
                </a:cubicBezTo>
                <a:close/>
                <a:moveTo>
                  <a:pt x="1849838" y="1563780"/>
                </a:moveTo>
                <a:cubicBezTo>
                  <a:pt x="1865094" y="1563780"/>
                  <a:pt x="1878442" y="1576173"/>
                  <a:pt x="1878442" y="1592385"/>
                </a:cubicBezTo>
                <a:cubicBezTo>
                  <a:pt x="1878442" y="1608598"/>
                  <a:pt x="1865094" y="1620991"/>
                  <a:pt x="1849838" y="1620991"/>
                </a:cubicBezTo>
                <a:cubicBezTo>
                  <a:pt x="1834582" y="1620991"/>
                  <a:pt x="1821232" y="1608598"/>
                  <a:pt x="1821232" y="1592385"/>
                </a:cubicBezTo>
                <a:cubicBezTo>
                  <a:pt x="1821232" y="1577132"/>
                  <a:pt x="1834582" y="1563780"/>
                  <a:pt x="1849838" y="1563780"/>
                </a:cubicBezTo>
                <a:close/>
                <a:moveTo>
                  <a:pt x="1354004" y="1563780"/>
                </a:moveTo>
                <a:cubicBezTo>
                  <a:pt x="1369260" y="1563780"/>
                  <a:pt x="1382610" y="1576173"/>
                  <a:pt x="1382610" y="1592385"/>
                </a:cubicBezTo>
                <a:cubicBezTo>
                  <a:pt x="1382610" y="1608598"/>
                  <a:pt x="1369260" y="1620991"/>
                  <a:pt x="1354004" y="1620991"/>
                </a:cubicBezTo>
                <a:cubicBezTo>
                  <a:pt x="1338748" y="1620991"/>
                  <a:pt x="1325398" y="1608598"/>
                  <a:pt x="1325398" y="1592385"/>
                </a:cubicBezTo>
                <a:cubicBezTo>
                  <a:pt x="1325398" y="1577132"/>
                  <a:pt x="1338748" y="1563780"/>
                  <a:pt x="1354004" y="1563780"/>
                </a:cubicBezTo>
                <a:close/>
                <a:moveTo>
                  <a:pt x="915384" y="1563780"/>
                </a:moveTo>
                <a:cubicBezTo>
                  <a:pt x="930640" y="1563780"/>
                  <a:pt x="943990" y="1576173"/>
                  <a:pt x="943990" y="1592385"/>
                </a:cubicBezTo>
                <a:cubicBezTo>
                  <a:pt x="943990" y="1608598"/>
                  <a:pt x="930640" y="1620991"/>
                  <a:pt x="915384" y="1620991"/>
                </a:cubicBezTo>
                <a:cubicBezTo>
                  <a:pt x="900128" y="1620991"/>
                  <a:pt x="886778" y="1608598"/>
                  <a:pt x="886778" y="1592385"/>
                </a:cubicBezTo>
                <a:cubicBezTo>
                  <a:pt x="886778" y="1577132"/>
                  <a:pt x="900128" y="1563780"/>
                  <a:pt x="915384" y="1563780"/>
                </a:cubicBezTo>
                <a:close/>
                <a:moveTo>
                  <a:pt x="467226" y="1563780"/>
                </a:moveTo>
                <a:cubicBezTo>
                  <a:pt x="483026" y="1563780"/>
                  <a:pt x="495834" y="1576587"/>
                  <a:pt x="495834" y="1592386"/>
                </a:cubicBezTo>
                <a:cubicBezTo>
                  <a:pt x="495834" y="1608185"/>
                  <a:pt x="483026" y="1620992"/>
                  <a:pt x="467226" y="1620992"/>
                </a:cubicBezTo>
                <a:cubicBezTo>
                  <a:pt x="451428" y="1620992"/>
                  <a:pt x="438622" y="1608185"/>
                  <a:pt x="438622" y="1592386"/>
                </a:cubicBezTo>
                <a:cubicBezTo>
                  <a:pt x="438622" y="1576587"/>
                  <a:pt x="451428" y="1563780"/>
                  <a:pt x="467226" y="1563780"/>
                </a:cubicBezTo>
                <a:close/>
                <a:moveTo>
                  <a:pt x="28606" y="1563780"/>
                </a:moveTo>
                <a:cubicBezTo>
                  <a:pt x="44406" y="1563780"/>
                  <a:pt x="57212" y="1576587"/>
                  <a:pt x="57212" y="1592386"/>
                </a:cubicBezTo>
                <a:cubicBezTo>
                  <a:pt x="57212" y="1608185"/>
                  <a:pt x="44406" y="1620992"/>
                  <a:pt x="28606" y="1620992"/>
                </a:cubicBezTo>
                <a:cubicBezTo>
                  <a:pt x="12806" y="1620992"/>
                  <a:pt x="0" y="1608185"/>
                  <a:pt x="0" y="1592386"/>
                </a:cubicBezTo>
                <a:cubicBezTo>
                  <a:pt x="0" y="1576587"/>
                  <a:pt x="12806" y="1563780"/>
                  <a:pt x="28606" y="1563780"/>
                </a:cubicBezTo>
                <a:close/>
                <a:moveTo>
                  <a:pt x="3165702" y="1039342"/>
                </a:moveTo>
                <a:cubicBezTo>
                  <a:pt x="3180958" y="1039342"/>
                  <a:pt x="3194306" y="1051735"/>
                  <a:pt x="3194306" y="1067947"/>
                </a:cubicBezTo>
                <a:cubicBezTo>
                  <a:pt x="3194306" y="1084160"/>
                  <a:pt x="3180958" y="1096553"/>
                  <a:pt x="3165702" y="1096553"/>
                </a:cubicBezTo>
                <a:cubicBezTo>
                  <a:pt x="3150446" y="1096553"/>
                  <a:pt x="3137096" y="1084160"/>
                  <a:pt x="3137096" y="1067947"/>
                </a:cubicBezTo>
                <a:cubicBezTo>
                  <a:pt x="3137096" y="1052694"/>
                  <a:pt x="3150446" y="1039342"/>
                  <a:pt x="3165702" y="1039342"/>
                </a:cubicBezTo>
                <a:close/>
                <a:moveTo>
                  <a:pt x="2727080" y="1039342"/>
                </a:moveTo>
                <a:cubicBezTo>
                  <a:pt x="2742336" y="1039342"/>
                  <a:pt x="2755686" y="1051735"/>
                  <a:pt x="2755686" y="1067947"/>
                </a:cubicBezTo>
                <a:cubicBezTo>
                  <a:pt x="2755686" y="1084160"/>
                  <a:pt x="2742336" y="1096553"/>
                  <a:pt x="2727080" y="1096553"/>
                </a:cubicBezTo>
                <a:cubicBezTo>
                  <a:pt x="2711824" y="1096553"/>
                  <a:pt x="2698474" y="1084160"/>
                  <a:pt x="2698474" y="1067947"/>
                </a:cubicBezTo>
                <a:cubicBezTo>
                  <a:pt x="2698474" y="1052694"/>
                  <a:pt x="2711824" y="1039342"/>
                  <a:pt x="2727080" y="1039342"/>
                </a:cubicBezTo>
                <a:close/>
                <a:moveTo>
                  <a:pt x="2288458" y="1039342"/>
                </a:moveTo>
                <a:cubicBezTo>
                  <a:pt x="2303714" y="1039342"/>
                  <a:pt x="2317064" y="1051735"/>
                  <a:pt x="2317064" y="1067947"/>
                </a:cubicBezTo>
                <a:cubicBezTo>
                  <a:pt x="2317064" y="1084160"/>
                  <a:pt x="2303714" y="1096553"/>
                  <a:pt x="2288458" y="1096553"/>
                </a:cubicBezTo>
                <a:cubicBezTo>
                  <a:pt x="2273202" y="1096553"/>
                  <a:pt x="2259854" y="1084160"/>
                  <a:pt x="2259854" y="1067947"/>
                </a:cubicBezTo>
                <a:cubicBezTo>
                  <a:pt x="2259854" y="1052694"/>
                  <a:pt x="2273202" y="1039342"/>
                  <a:pt x="2288458" y="1039342"/>
                </a:cubicBezTo>
                <a:close/>
                <a:moveTo>
                  <a:pt x="1849838" y="1039342"/>
                </a:moveTo>
                <a:cubicBezTo>
                  <a:pt x="1865094" y="1039342"/>
                  <a:pt x="1878442" y="1051735"/>
                  <a:pt x="1878442" y="1067947"/>
                </a:cubicBezTo>
                <a:cubicBezTo>
                  <a:pt x="1878442" y="1084160"/>
                  <a:pt x="1865094" y="1096553"/>
                  <a:pt x="1849838" y="1096553"/>
                </a:cubicBezTo>
                <a:cubicBezTo>
                  <a:pt x="1834582" y="1096553"/>
                  <a:pt x="1821232" y="1084160"/>
                  <a:pt x="1821232" y="1067947"/>
                </a:cubicBezTo>
                <a:cubicBezTo>
                  <a:pt x="1821232" y="1052694"/>
                  <a:pt x="1834582" y="1039342"/>
                  <a:pt x="1849838" y="1039342"/>
                </a:cubicBezTo>
                <a:close/>
                <a:moveTo>
                  <a:pt x="1354004" y="1039342"/>
                </a:moveTo>
                <a:cubicBezTo>
                  <a:pt x="1369260" y="1039342"/>
                  <a:pt x="1382610" y="1051735"/>
                  <a:pt x="1382610" y="1067947"/>
                </a:cubicBezTo>
                <a:cubicBezTo>
                  <a:pt x="1382610" y="1084160"/>
                  <a:pt x="1369260" y="1096553"/>
                  <a:pt x="1354004" y="1096553"/>
                </a:cubicBezTo>
                <a:cubicBezTo>
                  <a:pt x="1338748" y="1096553"/>
                  <a:pt x="1325398" y="1084160"/>
                  <a:pt x="1325398" y="1067947"/>
                </a:cubicBezTo>
                <a:cubicBezTo>
                  <a:pt x="1325398" y="1052694"/>
                  <a:pt x="1338748" y="1039342"/>
                  <a:pt x="1354004" y="1039342"/>
                </a:cubicBezTo>
                <a:close/>
                <a:moveTo>
                  <a:pt x="915384" y="1039342"/>
                </a:moveTo>
                <a:cubicBezTo>
                  <a:pt x="930640" y="1039342"/>
                  <a:pt x="943990" y="1051735"/>
                  <a:pt x="943990" y="1067947"/>
                </a:cubicBezTo>
                <a:cubicBezTo>
                  <a:pt x="943990" y="1084160"/>
                  <a:pt x="930640" y="1096553"/>
                  <a:pt x="915384" y="1096553"/>
                </a:cubicBezTo>
                <a:cubicBezTo>
                  <a:pt x="900128" y="1096553"/>
                  <a:pt x="886778" y="1084160"/>
                  <a:pt x="886778" y="1067947"/>
                </a:cubicBezTo>
                <a:cubicBezTo>
                  <a:pt x="886778" y="1052694"/>
                  <a:pt x="900128" y="1039342"/>
                  <a:pt x="915384" y="1039342"/>
                </a:cubicBezTo>
                <a:close/>
                <a:moveTo>
                  <a:pt x="467226" y="1039342"/>
                </a:moveTo>
                <a:cubicBezTo>
                  <a:pt x="482482" y="1039342"/>
                  <a:pt x="495832" y="1051736"/>
                  <a:pt x="495832" y="1067949"/>
                </a:cubicBezTo>
                <a:cubicBezTo>
                  <a:pt x="495832" y="1084159"/>
                  <a:pt x="483434" y="1097504"/>
                  <a:pt x="467226" y="1096553"/>
                </a:cubicBezTo>
                <a:cubicBezTo>
                  <a:pt x="451970" y="1096553"/>
                  <a:pt x="438622" y="1084159"/>
                  <a:pt x="438622" y="1067949"/>
                </a:cubicBezTo>
                <a:cubicBezTo>
                  <a:pt x="438622" y="1052695"/>
                  <a:pt x="451014" y="1039342"/>
                  <a:pt x="467226" y="1039342"/>
                </a:cubicBezTo>
                <a:close/>
                <a:moveTo>
                  <a:pt x="28606" y="1039342"/>
                </a:moveTo>
                <a:cubicBezTo>
                  <a:pt x="43862" y="1039342"/>
                  <a:pt x="57210" y="1051735"/>
                  <a:pt x="57210" y="1067947"/>
                </a:cubicBezTo>
                <a:cubicBezTo>
                  <a:pt x="57210" y="1084160"/>
                  <a:pt x="43862" y="1096553"/>
                  <a:pt x="28606" y="1096553"/>
                </a:cubicBezTo>
                <a:cubicBezTo>
                  <a:pt x="13350" y="1096553"/>
                  <a:pt x="0" y="1084160"/>
                  <a:pt x="0" y="1067947"/>
                </a:cubicBezTo>
                <a:cubicBezTo>
                  <a:pt x="0" y="1052694"/>
                  <a:pt x="13350" y="1039342"/>
                  <a:pt x="28606" y="1039342"/>
                </a:cubicBezTo>
                <a:close/>
                <a:moveTo>
                  <a:pt x="3165702" y="524439"/>
                </a:moveTo>
                <a:cubicBezTo>
                  <a:pt x="3180958" y="524439"/>
                  <a:pt x="3194306" y="536832"/>
                  <a:pt x="3194306" y="553044"/>
                </a:cubicBezTo>
                <a:cubicBezTo>
                  <a:pt x="3194306" y="568298"/>
                  <a:pt x="3180958" y="581650"/>
                  <a:pt x="3165702" y="581650"/>
                </a:cubicBezTo>
                <a:cubicBezTo>
                  <a:pt x="3150446" y="581650"/>
                  <a:pt x="3137096" y="569257"/>
                  <a:pt x="3137096" y="553044"/>
                </a:cubicBezTo>
                <a:cubicBezTo>
                  <a:pt x="3137096" y="537791"/>
                  <a:pt x="3150446" y="524439"/>
                  <a:pt x="3165702" y="524439"/>
                </a:cubicBezTo>
                <a:close/>
                <a:moveTo>
                  <a:pt x="2727080" y="524439"/>
                </a:moveTo>
                <a:cubicBezTo>
                  <a:pt x="2742336" y="524439"/>
                  <a:pt x="2755686" y="536832"/>
                  <a:pt x="2755686" y="553044"/>
                </a:cubicBezTo>
                <a:cubicBezTo>
                  <a:pt x="2755686" y="568298"/>
                  <a:pt x="2742336" y="581650"/>
                  <a:pt x="2727080" y="581650"/>
                </a:cubicBezTo>
                <a:cubicBezTo>
                  <a:pt x="2711824" y="581650"/>
                  <a:pt x="2698474" y="569257"/>
                  <a:pt x="2698474" y="553044"/>
                </a:cubicBezTo>
                <a:cubicBezTo>
                  <a:pt x="2698474" y="537791"/>
                  <a:pt x="2711824" y="524439"/>
                  <a:pt x="2727080" y="524439"/>
                </a:cubicBezTo>
                <a:close/>
                <a:moveTo>
                  <a:pt x="2288458" y="524439"/>
                </a:moveTo>
                <a:cubicBezTo>
                  <a:pt x="2303714" y="524439"/>
                  <a:pt x="2317064" y="536832"/>
                  <a:pt x="2317064" y="553044"/>
                </a:cubicBezTo>
                <a:cubicBezTo>
                  <a:pt x="2317064" y="568298"/>
                  <a:pt x="2303714" y="581650"/>
                  <a:pt x="2288458" y="581650"/>
                </a:cubicBezTo>
                <a:cubicBezTo>
                  <a:pt x="2273202" y="581650"/>
                  <a:pt x="2259854" y="569257"/>
                  <a:pt x="2259854" y="553044"/>
                </a:cubicBezTo>
                <a:cubicBezTo>
                  <a:pt x="2259854" y="537791"/>
                  <a:pt x="2273202" y="524439"/>
                  <a:pt x="2288458" y="524439"/>
                </a:cubicBezTo>
                <a:close/>
                <a:moveTo>
                  <a:pt x="1849838" y="524439"/>
                </a:moveTo>
                <a:cubicBezTo>
                  <a:pt x="1865094" y="524439"/>
                  <a:pt x="1878442" y="536832"/>
                  <a:pt x="1878442" y="553044"/>
                </a:cubicBezTo>
                <a:cubicBezTo>
                  <a:pt x="1878442" y="568298"/>
                  <a:pt x="1865094" y="581650"/>
                  <a:pt x="1849838" y="581650"/>
                </a:cubicBezTo>
                <a:cubicBezTo>
                  <a:pt x="1834582" y="581650"/>
                  <a:pt x="1821232" y="569257"/>
                  <a:pt x="1821232" y="553044"/>
                </a:cubicBezTo>
                <a:cubicBezTo>
                  <a:pt x="1821232" y="537791"/>
                  <a:pt x="1834582" y="524439"/>
                  <a:pt x="1849838" y="524439"/>
                </a:cubicBezTo>
                <a:close/>
                <a:moveTo>
                  <a:pt x="1354004" y="524439"/>
                </a:moveTo>
                <a:cubicBezTo>
                  <a:pt x="1369260" y="524439"/>
                  <a:pt x="1382610" y="536832"/>
                  <a:pt x="1382610" y="553044"/>
                </a:cubicBezTo>
                <a:cubicBezTo>
                  <a:pt x="1382610" y="568298"/>
                  <a:pt x="1369260" y="581650"/>
                  <a:pt x="1354004" y="581650"/>
                </a:cubicBezTo>
                <a:cubicBezTo>
                  <a:pt x="1338748" y="581650"/>
                  <a:pt x="1325398" y="569257"/>
                  <a:pt x="1325398" y="553044"/>
                </a:cubicBezTo>
                <a:cubicBezTo>
                  <a:pt x="1325398" y="537791"/>
                  <a:pt x="1338748" y="524439"/>
                  <a:pt x="1354004" y="524439"/>
                </a:cubicBezTo>
                <a:close/>
                <a:moveTo>
                  <a:pt x="915384" y="524439"/>
                </a:moveTo>
                <a:cubicBezTo>
                  <a:pt x="930640" y="524439"/>
                  <a:pt x="943990" y="536832"/>
                  <a:pt x="943990" y="553044"/>
                </a:cubicBezTo>
                <a:cubicBezTo>
                  <a:pt x="943990" y="568298"/>
                  <a:pt x="930640" y="581650"/>
                  <a:pt x="915384" y="581650"/>
                </a:cubicBezTo>
                <a:cubicBezTo>
                  <a:pt x="900128" y="581650"/>
                  <a:pt x="886778" y="569257"/>
                  <a:pt x="886778" y="553044"/>
                </a:cubicBezTo>
                <a:cubicBezTo>
                  <a:pt x="886778" y="537791"/>
                  <a:pt x="900128" y="524439"/>
                  <a:pt x="915384" y="524439"/>
                </a:cubicBezTo>
                <a:close/>
                <a:moveTo>
                  <a:pt x="467226" y="524439"/>
                </a:moveTo>
                <a:cubicBezTo>
                  <a:pt x="482482" y="524439"/>
                  <a:pt x="495832" y="536832"/>
                  <a:pt x="495832" y="553044"/>
                </a:cubicBezTo>
                <a:cubicBezTo>
                  <a:pt x="495832" y="568298"/>
                  <a:pt x="483434" y="581650"/>
                  <a:pt x="467226" y="581650"/>
                </a:cubicBezTo>
                <a:cubicBezTo>
                  <a:pt x="451970" y="581650"/>
                  <a:pt x="438622" y="569257"/>
                  <a:pt x="438622" y="553044"/>
                </a:cubicBezTo>
                <a:cubicBezTo>
                  <a:pt x="438622" y="537791"/>
                  <a:pt x="451014" y="524439"/>
                  <a:pt x="467226" y="524439"/>
                </a:cubicBezTo>
                <a:close/>
                <a:moveTo>
                  <a:pt x="28606" y="524439"/>
                </a:moveTo>
                <a:cubicBezTo>
                  <a:pt x="43862" y="524439"/>
                  <a:pt x="57210" y="536832"/>
                  <a:pt x="57210" y="553044"/>
                </a:cubicBezTo>
                <a:cubicBezTo>
                  <a:pt x="57210" y="568298"/>
                  <a:pt x="43862" y="581650"/>
                  <a:pt x="28606" y="581650"/>
                </a:cubicBezTo>
                <a:cubicBezTo>
                  <a:pt x="13350" y="581650"/>
                  <a:pt x="0" y="569257"/>
                  <a:pt x="0" y="553044"/>
                </a:cubicBezTo>
                <a:cubicBezTo>
                  <a:pt x="0" y="537791"/>
                  <a:pt x="13350" y="524439"/>
                  <a:pt x="28606" y="524439"/>
                </a:cubicBezTo>
                <a:close/>
                <a:moveTo>
                  <a:pt x="3165702" y="0"/>
                </a:moveTo>
                <a:cubicBezTo>
                  <a:pt x="3180958" y="0"/>
                  <a:pt x="3194306" y="12393"/>
                  <a:pt x="3194306" y="28605"/>
                </a:cubicBezTo>
                <a:cubicBezTo>
                  <a:pt x="3194306" y="44818"/>
                  <a:pt x="3180958" y="57211"/>
                  <a:pt x="3165702" y="57211"/>
                </a:cubicBezTo>
                <a:cubicBezTo>
                  <a:pt x="3150446" y="57211"/>
                  <a:pt x="3137096" y="44818"/>
                  <a:pt x="3137096" y="28605"/>
                </a:cubicBezTo>
                <a:cubicBezTo>
                  <a:pt x="3137096" y="13352"/>
                  <a:pt x="3150446" y="0"/>
                  <a:pt x="3165702" y="0"/>
                </a:cubicBezTo>
                <a:close/>
                <a:moveTo>
                  <a:pt x="2727080" y="0"/>
                </a:moveTo>
                <a:cubicBezTo>
                  <a:pt x="2742336" y="0"/>
                  <a:pt x="2755686" y="12393"/>
                  <a:pt x="2755686" y="28605"/>
                </a:cubicBezTo>
                <a:cubicBezTo>
                  <a:pt x="2755686" y="44818"/>
                  <a:pt x="2742336" y="57211"/>
                  <a:pt x="2727080" y="57211"/>
                </a:cubicBezTo>
                <a:cubicBezTo>
                  <a:pt x="2711824" y="57211"/>
                  <a:pt x="2698474" y="44818"/>
                  <a:pt x="2698474" y="28605"/>
                </a:cubicBezTo>
                <a:cubicBezTo>
                  <a:pt x="2698474" y="13352"/>
                  <a:pt x="2711824" y="0"/>
                  <a:pt x="2727080" y="0"/>
                </a:cubicBezTo>
                <a:close/>
                <a:moveTo>
                  <a:pt x="2288458" y="0"/>
                </a:moveTo>
                <a:cubicBezTo>
                  <a:pt x="2303714" y="0"/>
                  <a:pt x="2317064" y="12393"/>
                  <a:pt x="2317064" y="28605"/>
                </a:cubicBezTo>
                <a:cubicBezTo>
                  <a:pt x="2317064" y="44818"/>
                  <a:pt x="2303714" y="57211"/>
                  <a:pt x="2288458" y="57211"/>
                </a:cubicBezTo>
                <a:cubicBezTo>
                  <a:pt x="2273202" y="57211"/>
                  <a:pt x="2259854" y="44818"/>
                  <a:pt x="2259854" y="28605"/>
                </a:cubicBezTo>
                <a:cubicBezTo>
                  <a:pt x="2259854" y="13352"/>
                  <a:pt x="2273202" y="0"/>
                  <a:pt x="2288458" y="0"/>
                </a:cubicBezTo>
                <a:close/>
                <a:moveTo>
                  <a:pt x="1849838" y="0"/>
                </a:moveTo>
                <a:cubicBezTo>
                  <a:pt x="1865094" y="0"/>
                  <a:pt x="1878442" y="12393"/>
                  <a:pt x="1878442" y="28605"/>
                </a:cubicBezTo>
                <a:cubicBezTo>
                  <a:pt x="1878442" y="44818"/>
                  <a:pt x="1865094" y="57211"/>
                  <a:pt x="1849838" y="57211"/>
                </a:cubicBezTo>
                <a:cubicBezTo>
                  <a:pt x="1834582" y="57211"/>
                  <a:pt x="1821232" y="44818"/>
                  <a:pt x="1821232" y="28605"/>
                </a:cubicBezTo>
                <a:cubicBezTo>
                  <a:pt x="1821232" y="13352"/>
                  <a:pt x="1834582" y="0"/>
                  <a:pt x="1849838" y="0"/>
                </a:cubicBezTo>
                <a:close/>
                <a:moveTo>
                  <a:pt x="1354004" y="0"/>
                </a:moveTo>
                <a:cubicBezTo>
                  <a:pt x="1369260" y="0"/>
                  <a:pt x="1382610" y="12393"/>
                  <a:pt x="1382610" y="28605"/>
                </a:cubicBezTo>
                <a:cubicBezTo>
                  <a:pt x="1382610" y="44818"/>
                  <a:pt x="1369260" y="57211"/>
                  <a:pt x="1354004" y="57211"/>
                </a:cubicBezTo>
                <a:cubicBezTo>
                  <a:pt x="1338748" y="57211"/>
                  <a:pt x="1325398" y="44818"/>
                  <a:pt x="1325398" y="28605"/>
                </a:cubicBezTo>
                <a:cubicBezTo>
                  <a:pt x="1325398" y="13352"/>
                  <a:pt x="1338748" y="0"/>
                  <a:pt x="1354004" y="0"/>
                </a:cubicBezTo>
                <a:close/>
                <a:moveTo>
                  <a:pt x="915384" y="0"/>
                </a:moveTo>
                <a:cubicBezTo>
                  <a:pt x="930640" y="0"/>
                  <a:pt x="943990" y="12393"/>
                  <a:pt x="943990" y="28605"/>
                </a:cubicBezTo>
                <a:cubicBezTo>
                  <a:pt x="943990" y="44818"/>
                  <a:pt x="930640" y="57211"/>
                  <a:pt x="915384" y="57211"/>
                </a:cubicBezTo>
                <a:cubicBezTo>
                  <a:pt x="900128" y="57211"/>
                  <a:pt x="886778" y="44818"/>
                  <a:pt x="886778" y="28605"/>
                </a:cubicBezTo>
                <a:cubicBezTo>
                  <a:pt x="886778" y="13352"/>
                  <a:pt x="900128" y="0"/>
                  <a:pt x="915384" y="0"/>
                </a:cubicBezTo>
                <a:close/>
                <a:moveTo>
                  <a:pt x="467226" y="0"/>
                </a:moveTo>
                <a:cubicBezTo>
                  <a:pt x="482482" y="0"/>
                  <a:pt x="495832" y="12393"/>
                  <a:pt x="495832" y="28605"/>
                </a:cubicBezTo>
                <a:cubicBezTo>
                  <a:pt x="495832" y="44818"/>
                  <a:pt x="483434" y="57211"/>
                  <a:pt x="467226" y="57211"/>
                </a:cubicBezTo>
                <a:cubicBezTo>
                  <a:pt x="451970" y="57211"/>
                  <a:pt x="438622" y="44818"/>
                  <a:pt x="438622" y="28605"/>
                </a:cubicBezTo>
                <a:cubicBezTo>
                  <a:pt x="438622" y="13352"/>
                  <a:pt x="451014" y="0"/>
                  <a:pt x="467226" y="0"/>
                </a:cubicBezTo>
                <a:close/>
                <a:moveTo>
                  <a:pt x="28606" y="0"/>
                </a:moveTo>
                <a:cubicBezTo>
                  <a:pt x="43862" y="0"/>
                  <a:pt x="57210" y="12393"/>
                  <a:pt x="57210" y="28605"/>
                </a:cubicBezTo>
                <a:cubicBezTo>
                  <a:pt x="57210" y="44818"/>
                  <a:pt x="43862" y="57211"/>
                  <a:pt x="28606" y="57211"/>
                </a:cubicBezTo>
                <a:cubicBezTo>
                  <a:pt x="13350" y="57211"/>
                  <a:pt x="0" y="44818"/>
                  <a:pt x="0" y="28605"/>
                </a:cubicBezTo>
                <a:cubicBezTo>
                  <a:pt x="0" y="13352"/>
                  <a:pt x="13350" y="0"/>
                  <a:pt x="28606" y="0"/>
                </a:cubicBezTo>
                <a:close/>
              </a:path>
            </a:pathLst>
          </a:custGeom>
          <a:solidFill>
            <a:schemeClr val="bg1">
              <a:lumMod val="85000"/>
            </a:schemeClr>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Shape">
            <a:extLst>
              <a:ext uri="{FF2B5EF4-FFF2-40B4-BE49-F238E27FC236}">
                <a16:creationId xmlns:a16="http://schemas.microsoft.com/office/drawing/2014/main" xmlns="" id="{251C6A7C-3020-FE8A-7299-59715318EC17}"/>
              </a:ext>
            </a:extLst>
          </p:cNvPr>
          <p:cNvSpPr/>
          <p:nvPr userDrawn="1"/>
        </p:nvSpPr>
        <p:spPr>
          <a:xfrm>
            <a:off x="0" y="-3221"/>
            <a:ext cx="6531643" cy="3265822"/>
          </a:xfrm>
          <a:custGeom>
            <a:avLst/>
            <a:gdLst/>
            <a:ahLst/>
            <a:cxnLst>
              <a:cxn ang="0">
                <a:pos x="wd2" y="hd2"/>
              </a:cxn>
              <a:cxn ang="5400000">
                <a:pos x="wd2" y="hd2"/>
              </a:cxn>
              <a:cxn ang="10800000">
                <a:pos x="wd2" y="hd2"/>
              </a:cxn>
              <a:cxn ang="16200000">
                <a:pos x="wd2" y="hd2"/>
              </a:cxn>
            </a:cxnLst>
            <a:rect l="0" t="0" r="r" b="b"/>
            <a:pathLst>
              <a:path w="21600" h="21600" extrusionOk="0">
                <a:moveTo>
                  <a:pt x="15785" y="0"/>
                </a:moveTo>
                <a:cubicBezTo>
                  <a:pt x="15785" y="5506"/>
                  <a:pt x="13553" y="9971"/>
                  <a:pt x="10800" y="9971"/>
                </a:cubicBezTo>
                <a:cubicBezTo>
                  <a:pt x="8047" y="9971"/>
                  <a:pt x="5815" y="5506"/>
                  <a:pt x="5815" y="0"/>
                </a:cubicBezTo>
                <a:lnTo>
                  <a:pt x="0" y="0"/>
                </a:lnTo>
                <a:cubicBezTo>
                  <a:pt x="0" y="11932"/>
                  <a:pt x="4834" y="21600"/>
                  <a:pt x="10800" y="21600"/>
                </a:cubicBezTo>
                <a:cubicBezTo>
                  <a:pt x="16766" y="21600"/>
                  <a:pt x="21600" y="11932"/>
                  <a:pt x="21600" y="0"/>
                </a:cubicBezTo>
                <a:lnTo>
                  <a:pt x="15785" y="0"/>
                </a:lnTo>
                <a:close/>
              </a:path>
            </a:pathLst>
          </a:custGeom>
          <a:solidFill>
            <a:schemeClr val="accent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3" name="Shape">
            <a:extLst>
              <a:ext uri="{FF2B5EF4-FFF2-40B4-BE49-F238E27FC236}">
                <a16:creationId xmlns:a16="http://schemas.microsoft.com/office/drawing/2014/main" xmlns="" id="{F03946EF-E8F3-33A5-B104-4CC595365D7E}"/>
              </a:ext>
            </a:extLst>
          </p:cNvPr>
          <p:cNvSpPr/>
          <p:nvPr userDrawn="1"/>
        </p:nvSpPr>
        <p:spPr>
          <a:xfrm>
            <a:off x="10157417" y="2213385"/>
            <a:ext cx="2034583" cy="4644615"/>
          </a:xfrm>
          <a:custGeom>
            <a:avLst/>
            <a:gdLst/>
            <a:ahLst/>
            <a:cxnLst>
              <a:cxn ang="0">
                <a:pos x="wd2" y="hd2"/>
              </a:cxn>
              <a:cxn ang="5400000">
                <a:pos x="wd2" y="hd2"/>
              </a:cxn>
              <a:cxn ang="10800000">
                <a:pos x="wd2" y="hd2"/>
              </a:cxn>
              <a:cxn ang="16200000">
                <a:pos x="wd2" y="hd2"/>
              </a:cxn>
            </a:cxnLst>
            <a:rect l="0" t="0" r="r" b="b"/>
            <a:pathLst>
              <a:path w="20902" h="21600" extrusionOk="0">
                <a:moveTo>
                  <a:pt x="20902" y="15964"/>
                </a:moveTo>
                <a:lnTo>
                  <a:pt x="11694" y="11796"/>
                </a:lnTo>
                <a:cubicBezTo>
                  <a:pt x="10469" y="11241"/>
                  <a:pt x="10469" y="10345"/>
                  <a:pt x="11694" y="9796"/>
                </a:cubicBezTo>
                <a:lnTo>
                  <a:pt x="20902" y="5627"/>
                </a:lnTo>
                <a:lnTo>
                  <a:pt x="20902" y="0"/>
                </a:lnTo>
                <a:lnTo>
                  <a:pt x="2094" y="8514"/>
                </a:lnTo>
                <a:cubicBezTo>
                  <a:pt x="-698" y="9778"/>
                  <a:pt x="-698" y="11822"/>
                  <a:pt x="2094" y="13086"/>
                </a:cubicBezTo>
                <a:lnTo>
                  <a:pt x="20902" y="21600"/>
                </a:lnTo>
                <a:lnTo>
                  <a:pt x="20902" y="15964"/>
                </a:ln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4" name="Shape">
            <a:extLst>
              <a:ext uri="{FF2B5EF4-FFF2-40B4-BE49-F238E27FC236}">
                <a16:creationId xmlns:a16="http://schemas.microsoft.com/office/drawing/2014/main" xmlns="" id="{665FC0C6-677F-7817-DD34-BEF32F0308B8}"/>
              </a:ext>
            </a:extLst>
          </p:cNvPr>
          <p:cNvSpPr/>
          <p:nvPr userDrawn="1"/>
        </p:nvSpPr>
        <p:spPr>
          <a:xfrm>
            <a:off x="4563484" y="4141076"/>
            <a:ext cx="4326945" cy="2716924"/>
          </a:xfrm>
          <a:custGeom>
            <a:avLst/>
            <a:gdLst/>
            <a:ahLst/>
            <a:cxnLst>
              <a:cxn ang="0">
                <a:pos x="wd2" y="hd2"/>
              </a:cxn>
              <a:cxn ang="5400000">
                <a:pos x="wd2" y="hd2"/>
              </a:cxn>
              <a:cxn ang="10800000">
                <a:pos x="wd2" y="hd2"/>
              </a:cxn>
              <a:cxn ang="16200000">
                <a:pos x="wd2" y="hd2"/>
              </a:cxn>
            </a:cxnLst>
            <a:rect l="0" t="0" r="r" b="b"/>
            <a:pathLst>
              <a:path w="21600" h="21600" extrusionOk="0">
                <a:moveTo>
                  <a:pt x="5942" y="14901"/>
                </a:moveTo>
                <a:lnTo>
                  <a:pt x="8372" y="8202"/>
                </a:lnTo>
                <a:lnTo>
                  <a:pt x="13228" y="8202"/>
                </a:lnTo>
                <a:lnTo>
                  <a:pt x="15658" y="14901"/>
                </a:lnTo>
                <a:lnTo>
                  <a:pt x="13228" y="21600"/>
                </a:lnTo>
                <a:lnTo>
                  <a:pt x="19174" y="21600"/>
                </a:lnTo>
                <a:lnTo>
                  <a:pt x="21600" y="14901"/>
                </a:lnTo>
                <a:lnTo>
                  <a:pt x="16201" y="0"/>
                </a:lnTo>
                <a:lnTo>
                  <a:pt x="5399" y="0"/>
                </a:lnTo>
                <a:lnTo>
                  <a:pt x="0" y="14901"/>
                </a:lnTo>
                <a:lnTo>
                  <a:pt x="2430" y="21600"/>
                </a:lnTo>
                <a:lnTo>
                  <a:pt x="8372" y="21600"/>
                </a:lnTo>
                <a:close/>
              </a:path>
            </a:pathLst>
          </a:custGeom>
          <a:solidFill>
            <a:schemeClr val="accent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5" name="Shape">
            <a:extLst>
              <a:ext uri="{FF2B5EF4-FFF2-40B4-BE49-F238E27FC236}">
                <a16:creationId xmlns:a16="http://schemas.microsoft.com/office/drawing/2014/main" xmlns="" id="{2469D5FA-B680-1DB2-9ED3-6EB206821920}"/>
              </a:ext>
            </a:extLst>
          </p:cNvPr>
          <p:cNvSpPr/>
          <p:nvPr userDrawn="1"/>
        </p:nvSpPr>
        <p:spPr>
          <a:xfrm>
            <a:off x="-3431" y="5659417"/>
            <a:ext cx="1386425" cy="1198583"/>
          </a:xfrm>
          <a:custGeom>
            <a:avLst/>
            <a:gdLst/>
            <a:ahLst/>
            <a:cxnLst>
              <a:cxn ang="0">
                <a:pos x="wd2" y="hd2"/>
              </a:cxn>
              <a:cxn ang="5400000">
                <a:pos x="wd2" y="hd2"/>
              </a:cxn>
              <a:cxn ang="10800000">
                <a:pos x="wd2" y="hd2"/>
              </a:cxn>
              <a:cxn ang="16200000">
                <a:pos x="wd2" y="hd2"/>
              </a:cxn>
            </a:cxnLst>
            <a:rect l="0" t="0" r="r" b="b"/>
            <a:pathLst>
              <a:path w="21600" h="21600" extrusionOk="0">
                <a:moveTo>
                  <a:pt x="15049" y="0"/>
                </a:moveTo>
                <a:lnTo>
                  <a:pt x="0" y="0"/>
                </a:lnTo>
                <a:lnTo>
                  <a:pt x="0" y="12974"/>
                </a:lnTo>
                <a:lnTo>
                  <a:pt x="6611" y="12974"/>
                </a:lnTo>
                <a:cubicBezTo>
                  <a:pt x="8691" y="12974"/>
                  <a:pt x="10384" y="14933"/>
                  <a:pt x="10384" y="17338"/>
                </a:cubicBezTo>
                <a:lnTo>
                  <a:pt x="10384" y="21600"/>
                </a:lnTo>
                <a:lnTo>
                  <a:pt x="21600" y="21600"/>
                </a:lnTo>
                <a:lnTo>
                  <a:pt x="21600" y="7561"/>
                </a:lnTo>
                <a:cubicBezTo>
                  <a:pt x="21600" y="3385"/>
                  <a:pt x="18659" y="0"/>
                  <a:pt x="15049" y="0"/>
                </a:cubicBezTo>
                <a:close/>
              </a:path>
            </a:pathLst>
          </a:custGeom>
          <a:solidFill>
            <a:schemeClr val="accent4"/>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170607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0D08B00A-9A13-4AB1-A72D-2F499BA2EBAB}"/>
              </a:ext>
            </a:extLst>
          </p:cNvPr>
          <p:cNvSpPr>
            <a:spLocks noGrp="1"/>
          </p:cNvSpPr>
          <p:nvPr>
            <p:ph type="title"/>
          </p:nvPr>
        </p:nvSpPr>
        <p:spPr>
          <a:xfrm>
            <a:off x="5236606" y="365125"/>
            <a:ext cx="6117193" cy="1325563"/>
          </a:xfrm>
        </p:spPr>
        <p:txBody>
          <a:bodyPr/>
          <a:lstStyle/>
          <a:p>
            <a:r>
              <a:rPr lang="zh-CN" altLang="en-US" smtClean="0"/>
              <a:t>单击此处编辑母版标题样式</a:t>
            </a:r>
            <a:endParaRPr lang="en-US" dirty="0"/>
          </a:p>
        </p:txBody>
      </p:sp>
      <p:sp>
        <p:nvSpPr>
          <p:cNvPr id="18" name="Content Placeholder 2">
            <a:extLst>
              <a:ext uri="{FF2B5EF4-FFF2-40B4-BE49-F238E27FC236}">
                <a16:creationId xmlns:a16="http://schemas.microsoft.com/office/drawing/2014/main" xmlns="" id="{489DC5E6-DDCD-4B67-B47F-0BD6C54B83D2}"/>
              </a:ext>
            </a:extLst>
          </p:cNvPr>
          <p:cNvSpPr>
            <a:spLocks noGrp="1"/>
          </p:cNvSpPr>
          <p:nvPr>
            <p:ph idx="1"/>
          </p:nvPr>
        </p:nvSpPr>
        <p:spPr>
          <a:xfrm>
            <a:off x="5236606" y="1825625"/>
            <a:ext cx="6117193"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9" name="Date Placeholder 3">
            <a:extLst>
              <a:ext uri="{FF2B5EF4-FFF2-40B4-BE49-F238E27FC236}">
                <a16:creationId xmlns:a16="http://schemas.microsoft.com/office/drawing/2014/main" xmlns="" id="{768C53B7-7FCD-400A-9752-7BFFD8BB3D75}"/>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xmlns="" id="{10C428BE-FED7-45A5-9425-7445C51F35BB}"/>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xmlns="" id="{18FDE52B-46E4-490F-8D9A-1A96457A334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0" name="Freeform 9">
            <a:extLst>
              <a:ext uri="{FF2B5EF4-FFF2-40B4-BE49-F238E27FC236}">
                <a16:creationId xmlns:a16="http://schemas.microsoft.com/office/drawing/2014/main" xmlns="" id="{1CDC1384-EBAB-BAB5-AFE5-877BED144763}"/>
              </a:ext>
            </a:extLst>
          </p:cNvPr>
          <p:cNvSpPr/>
          <p:nvPr userDrawn="1"/>
        </p:nvSpPr>
        <p:spPr>
          <a:xfrm>
            <a:off x="453769" y="376294"/>
            <a:ext cx="3194306" cy="5759336"/>
          </a:xfrm>
          <a:custGeom>
            <a:avLst/>
            <a:gdLst>
              <a:gd name="connsiteX0" fmla="*/ 3165702 w 3194306"/>
              <a:gd name="connsiteY0" fmla="*/ 5702077 h 5759336"/>
              <a:gd name="connsiteX1" fmla="*/ 3194306 w 3194306"/>
              <a:gd name="connsiteY1" fmla="*/ 5730683 h 5759336"/>
              <a:gd name="connsiteX2" fmla="*/ 3165702 w 3194306"/>
              <a:gd name="connsiteY2" fmla="*/ 5759288 h 5759336"/>
              <a:gd name="connsiteX3" fmla="*/ 3137096 w 3194306"/>
              <a:gd name="connsiteY3" fmla="*/ 5730683 h 5759336"/>
              <a:gd name="connsiteX4" fmla="*/ 3165702 w 3194306"/>
              <a:gd name="connsiteY4" fmla="*/ 5702077 h 5759336"/>
              <a:gd name="connsiteX5" fmla="*/ 2727080 w 3194306"/>
              <a:gd name="connsiteY5" fmla="*/ 5702077 h 5759336"/>
              <a:gd name="connsiteX6" fmla="*/ 2755686 w 3194306"/>
              <a:gd name="connsiteY6" fmla="*/ 5730683 h 5759336"/>
              <a:gd name="connsiteX7" fmla="*/ 2727080 w 3194306"/>
              <a:gd name="connsiteY7" fmla="*/ 5759288 h 5759336"/>
              <a:gd name="connsiteX8" fmla="*/ 2698474 w 3194306"/>
              <a:gd name="connsiteY8" fmla="*/ 5730683 h 5759336"/>
              <a:gd name="connsiteX9" fmla="*/ 2727080 w 3194306"/>
              <a:gd name="connsiteY9" fmla="*/ 5702077 h 5759336"/>
              <a:gd name="connsiteX10" fmla="*/ 2288458 w 3194306"/>
              <a:gd name="connsiteY10" fmla="*/ 5702077 h 5759336"/>
              <a:gd name="connsiteX11" fmla="*/ 2317064 w 3194306"/>
              <a:gd name="connsiteY11" fmla="*/ 5730683 h 5759336"/>
              <a:gd name="connsiteX12" fmla="*/ 2288458 w 3194306"/>
              <a:gd name="connsiteY12" fmla="*/ 5759288 h 5759336"/>
              <a:gd name="connsiteX13" fmla="*/ 2259854 w 3194306"/>
              <a:gd name="connsiteY13" fmla="*/ 5730683 h 5759336"/>
              <a:gd name="connsiteX14" fmla="*/ 2288458 w 3194306"/>
              <a:gd name="connsiteY14" fmla="*/ 5702077 h 5759336"/>
              <a:gd name="connsiteX15" fmla="*/ 1849838 w 3194306"/>
              <a:gd name="connsiteY15" fmla="*/ 5702077 h 5759336"/>
              <a:gd name="connsiteX16" fmla="*/ 1878442 w 3194306"/>
              <a:gd name="connsiteY16" fmla="*/ 5730683 h 5759336"/>
              <a:gd name="connsiteX17" fmla="*/ 1849838 w 3194306"/>
              <a:gd name="connsiteY17" fmla="*/ 5759288 h 5759336"/>
              <a:gd name="connsiteX18" fmla="*/ 1821232 w 3194306"/>
              <a:gd name="connsiteY18" fmla="*/ 5730683 h 5759336"/>
              <a:gd name="connsiteX19" fmla="*/ 1849838 w 3194306"/>
              <a:gd name="connsiteY19" fmla="*/ 5702077 h 5759336"/>
              <a:gd name="connsiteX20" fmla="*/ 1354004 w 3194306"/>
              <a:gd name="connsiteY20" fmla="*/ 5702077 h 5759336"/>
              <a:gd name="connsiteX21" fmla="*/ 1382610 w 3194306"/>
              <a:gd name="connsiteY21" fmla="*/ 5730683 h 5759336"/>
              <a:gd name="connsiteX22" fmla="*/ 1354004 w 3194306"/>
              <a:gd name="connsiteY22" fmla="*/ 5759288 h 5759336"/>
              <a:gd name="connsiteX23" fmla="*/ 1325398 w 3194306"/>
              <a:gd name="connsiteY23" fmla="*/ 5730683 h 5759336"/>
              <a:gd name="connsiteX24" fmla="*/ 1354004 w 3194306"/>
              <a:gd name="connsiteY24" fmla="*/ 5702077 h 5759336"/>
              <a:gd name="connsiteX25" fmla="*/ 915384 w 3194306"/>
              <a:gd name="connsiteY25" fmla="*/ 5702077 h 5759336"/>
              <a:gd name="connsiteX26" fmla="*/ 943990 w 3194306"/>
              <a:gd name="connsiteY26" fmla="*/ 5730683 h 5759336"/>
              <a:gd name="connsiteX27" fmla="*/ 915384 w 3194306"/>
              <a:gd name="connsiteY27" fmla="*/ 5759288 h 5759336"/>
              <a:gd name="connsiteX28" fmla="*/ 886778 w 3194306"/>
              <a:gd name="connsiteY28" fmla="*/ 5730683 h 5759336"/>
              <a:gd name="connsiteX29" fmla="*/ 915384 w 3194306"/>
              <a:gd name="connsiteY29" fmla="*/ 5702077 h 5759336"/>
              <a:gd name="connsiteX30" fmla="*/ 467226 w 3194306"/>
              <a:gd name="connsiteY30" fmla="*/ 5702077 h 5759336"/>
              <a:gd name="connsiteX31" fmla="*/ 495832 w 3194306"/>
              <a:gd name="connsiteY31" fmla="*/ 5730684 h 5759336"/>
              <a:gd name="connsiteX32" fmla="*/ 467226 w 3194306"/>
              <a:gd name="connsiteY32" fmla="*/ 5759289 h 5759336"/>
              <a:gd name="connsiteX33" fmla="*/ 438622 w 3194306"/>
              <a:gd name="connsiteY33" fmla="*/ 5730684 h 5759336"/>
              <a:gd name="connsiteX34" fmla="*/ 467226 w 3194306"/>
              <a:gd name="connsiteY34" fmla="*/ 5702077 h 5759336"/>
              <a:gd name="connsiteX35" fmla="*/ 28606 w 3194306"/>
              <a:gd name="connsiteY35" fmla="*/ 5702077 h 5759336"/>
              <a:gd name="connsiteX36" fmla="*/ 57210 w 3194306"/>
              <a:gd name="connsiteY36" fmla="*/ 5730683 h 5759336"/>
              <a:gd name="connsiteX37" fmla="*/ 28606 w 3194306"/>
              <a:gd name="connsiteY37" fmla="*/ 5759288 h 5759336"/>
              <a:gd name="connsiteX38" fmla="*/ 0 w 3194306"/>
              <a:gd name="connsiteY38" fmla="*/ 5730683 h 5759336"/>
              <a:gd name="connsiteX39" fmla="*/ 28606 w 3194306"/>
              <a:gd name="connsiteY39" fmla="*/ 5702077 h 5759336"/>
              <a:gd name="connsiteX40" fmla="*/ 3165702 w 3194306"/>
              <a:gd name="connsiteY40" fmla="*/ 5187174 h 5759336"/>
              <a:gd name="connsiteX41" fmla="*/ 3194306 w 3194306"/>
              <a:gd name="connsiteY41" fmla="*/ 5215779 h 5759336"/>
              <a:gd name="connsiteX42" fmla="*/ 3165702 w 3194306"/>
              <a:gd name="connsiteY42" fmla="*/ 5244385 h 5759336"/>
              <a:gd name="connsiteX43" fmla="*/ 3137096 w 3194306"/>
              <a:gd name="connsiteY43" fmla="*/ 5215779 h 5759336"/>
              <a:gd name="connsiteX44" fmla="*/ 3165702 w 3194306"/>
              <a:gd name="connsiteY44" fmla="*/ 5187174 h 5759336"/>
              <a:gd name="connsiteX45" fmla="*/ 2727080 w 3194306"/>
              <a:gd name="connsiteY45" fmla="*/ 5187174 h 5759336"/>
              <a:gd name="connsiteX46" fmla="*/ 2755686 w 3194306"/>
              <a:gd name="connsiteY46" fmla="*/ 5215779 h 5759336"/>
              <a:gd name="connsiteX47" fmla="*/ 2727080 w 3194306"/>
              <a:gd name="connsiteY47" fmla="*/ 5244385 h 5759336"/>
              <a:gd name="connsiteX48" fmla="*/ 2698474 w 3194306"/>
              <a:gd name="connsiteY48" fmla="*/ 5215779 h 5759336"/>
              <a:gd name="connsiteX49" fmla="*/ 2727080 w 3194306"/>
              <a:gd name="connsiteY49" fmla="*/ 5187174 h 5759336"/>
              <a:gd name="connsiteX50" fmla="*/ 2288458 w 3194306"/>
              <a:gd name="connsiteY50" fmla="*/ 5187174 h 5759336"/>
              <a:gd name="connsiteX51" fmla="*/ 2317064 w 3194306"/>
              <a:gd name="connsiteY51" fmla="*/ 5215779 h 5759336"/>
              <a:gd name="connsiteX52" fmla="*/ 2288458 w 3194306"/>
              <a:gd name="connsiteY52" fmla="*/ 5244385 h 5759336"/>
              <a:gd name="connsiteX53" fmla="*/ 2259854 w 3194306"/>
              <a:gd name="connsiteY53" fmla="*/ 5215779 h 5759336"/>
              <a:gd name="connsiteX54" fmla="*/ 2288458 w 3194306"/>
              <a:gd name="connsiteY54" fmla="*/ 5187174 h 5759336"/>
              <a:gd name="connsiteX55" fmla="*/ 1849838 w 3194306"/>
              <a:gd name="connsiteY55" fmla="*/ 5187174 h 5759336"/>
              <a:gd name="connsiteX56" fmla="*/ 1878442 w 3194306"/>
              <a:gd name="connsiteY56" fmla="*/ 5215779 h 5759336"/>
              <a:gd name="connsiteX57" fmla="*/ 1849838 w 3194306"/>
              <a:gd name="connsiteY57" fmla="*/ 5244385 h 5759336"/>
              <a:gd name="connsiteX58" fmla="*/ 1821232 w 3194306"/>
              <a:gd name="connsiteY58" fmla="*/ 5215779 h 5759336"/>
              <a:gd name="connsiteX59" fmla="*/ 1849838 w 3194306"/>
              <a:gd name="connsiteY59" fmla="*/ 5187174 h 5759336"/>
              <a:gd name="connsiteX60" fmla="*/ 1354004 w 3194306"/>
              <a:gd name="connsiteY60" fmla="*/ 5187174 h 5759336"/>
              <a:gd name="connsiteX61" fmla="*/ 1382610 w 3194306"/>
              <a:gd name="connsiteY61" fmla="*/ 5215779 h 5759336"/>
              <a:gd name="connsiteX62" fmla="*/ 1354004 w 3194306"/>
              <a:gd name="connsiteY62" fmla="*/ 5244385 h 5759336"/>
              <a:gd name="connsiteX63" fmla="*/ 1325398 w 3194306"/>
              <a:gd name="connsiteY63" fmla="*/ 5215779 h 5759336"/>
              <a:gd name="connsiteX64" fmla="*/ 1354004 w 3194306"/>
              <a:gd name="connsiteY64" fmla="*/ 5187174 h 5759336"/>
              <a:gd name="connsiteX65" fmla="*/ 915384 w 3194306"/>
              <a:gd name="connsiteY65" fmla="*/ 5187174 h 5759336"/>
              <a:gd name="connsiteX66" fmla="*/ 943990 w 3194306"/>
              <a:gd name="connsiteY66" fmla="*/ 5215779 h 5759336"/>
              <a:gd name="connsiteX67" fmla="*/ 915384 w 3194306"/>
              <a:gd name="connsiteY67" fmla="*/ 5244385 h 5759336"/>
              <a:gd name="connsiteX68" fmla="*/ 886778 w 3194306"/>
              <a:gd name="connsiteY68" fmla="*/ 5215779 h 5759336"/>
              <a:gd name="connsiteX69" fmla="*/ 915384 w 3194306"/>
              <a:gd name="connsiteY69" fmla="*/ 5187174 h 5759336"/>
              <a:gd name="connsiteX70" fmla="*/ 467226 w 3194306"/>
              <a:gd name="connsiteY70" fmla="*/ 5187174 h 5759336"/>
              <a:gd name="connsiteX71" fmla="*/ 495832 w 3194306"/>
              <a:gd name="connsiteY71" fmla="*/ 5215779 h 5759336"/>
              <a:gd name="connsiteX72" fmla="*/ 467226 w 3194306"/>
              <a:gd name="connsiteY72" fmla="*/ 5244385 h 5759336"/>
              <a:gd name="connsiteX73" fmla="*/ 438622 w 3194306"/>
              <a:gd name="connsiteY73" fmla="*/ 5215779 h 5759336"/>
              <a:gd name="connsiteX74" fmla="*/ 467226 w 3194306"/>
              <a:gd name="connsiteY74" fmla="*/ 5187174 h 5759336"/>
              <a:gd name="connsiteX75" fmla="*/ 28606 w 3194306"/>
              <a:gd name="connsiteY75" fmla="*/ 5187174 h 5759336"/>
              <a:gd name="connsiteX76" fmla="*/ 57210 w 3194306"/>
              <a:gd name="connsiteY76" fmla="*/ 5215779 h 5759336"/>
              <a:gd name="connsiteX77" fmla="*/ 28606 w 3194306"/>
              <a:gd name="connsiteY77" fmla="*/ 5244385 h 5759336"/>
              <a:gd name="connsiteX78" fmla="*/ 0 w 3194306"/>
              <a:gd name="connsiteY78" fmla="*/ 5215779 h 5759336"/>
              <a:gd name="connsiteX79" fmla="*/ 28606 w 3194306"/>
              <a:gd name="connsiteY79" fmla="*/ 5187174 h 5759336"/>
              <a:gd name="connsiteX80" fmla="*/ 3165702 w 3194306"/>
              <a:gd name="connsiteY80" fmla="*/ 4672271 h 5759336"/>
              <a:gd name="connsiteX81" fmla="*/ 3194306 w 3194306"/>
              <a:gd name="connsiteY81" fmla="*/ 4700876 h 5759336"/>
              <a:gd name="connsiteX82" fmla="*/ 3165702 w 3194306"/>
              <a:gd name="connsiteY82" fmla="*/ 4729482 h 5759336"/>
              <a:gd name="connsiteX83" fmla="*/ 3137096 w 3194306"/>
              <a:gd name="connsiteY83" fmla="*/ 4700876 h 5759336"/>
              <a:gd name="connsiteX84" fmla="*/ 3165702 w 3194306"/>
              <a:gd name="connsiteY84" fmla="*/ 4672271 h 5759336"/>
              <a:gd name="connsiteX85" fmla="*/ 2727080 w 3194306"/>
              <a:gd name="connsiteY85" fmla="*/ 4672271 h 5759336"/>
              <a:gd name="connsiteX86" fmla="*/ 2755686 w 3194306"/>
              <a:gd name="connsiteY86" fmla="*/ 4700876 h 5759336"/>
              <a:gd name="connsiteX87" fmla="*/ 2727080 w 3194306"/>
              <a:gd name="connsiteY87" fmla="*/ 4729482 h 5759336"/>
              <a:gd name="connsiteX88" fmla="*/ 2698474 w 3194306"/>
              <a:gd name="connsiteY88" fmla="*/ 4700876 h 5759336"/>
              <a:gd name="connsiteX89" fmla="*/ 2727080 w 3194306"/>
              <a:gd name="connsiteY89" fmla="*/ 4672271 h 5759336"/>
              <a:gd name="connsiteX90" fmla="*/ 2288458 w 3194306"/>
              <a:gd name="connsiteY90" fmla="*/ 4672271 h 5759336"/>
              <a:gd name="connsiteX91" fmla="*/ 2317064 w 3194306"/>
              <a:gd name="connsiteY91" fmla="*/ 4700876 h 5759336"/>
              <a:gd name="connsiteX92" fmla="*/ 2288458 w 3194306"/>
              <a:gd name="connsiteY92" fmla="*/ 4729482 h 5759336"/>
              <a:gd name="connsiteX93" fmla="*/ 2259854 w 3194306"/>
              <a:gd name="connsiteY93" fmla="*/ 4700876 h 5759336"/>
              <a:gd name="connsiteX94" fmla="*/ 2288458 w 3194306"/>
              <a:gd name="connsiteY94" fmla="*/ 4672271 h 5759336"/>
              <a:gd name="connsiteX95" fmla="*/ 1849838 w 3194306"/>
              <a:gd name="connsiteY95" fmla="*/ 4672271 h 5759336"/>
              <a:gd name="connsiteX96" fmla="*/ 1878442 w 3194306"/>
              <a:gd name="connsiteY96" fmla="*/ 4700876 h 5759336"/>
              <a:gd name="connsiteX97" fmla="*/ 1849838 w 3194306"/>
              <a:gd name="connsiteY97" fmla="*/ 4729482 h 5759336"/>
              <a:gd name="connsiteX98" fmla="*/ 1821232 w 3194306"/>
              <a:gd name="connsiteY98" fmla="*/ 4700876 h 5759336"/>
              <a:gd name="connsiteX99" fmla="*/ 1849838 w 3194306"/>
              <a:gd name="connsiteY99" fmla="*/ 4672271 h 5759336"/>
              <a:gd name="connsiteX100" fmla="*/ 1354004 w 3194306"/>
              <a:gd name="connsiteY100" fmla="*/ 4672271 h 5759336"/>
              <a:gd name="connsiteX101" fmla="*/ 1382610 w 3194306"/>
              <a:gd name="connsiteY101" fmla="*/ 4700876 h 5759336"/>
              <a:gd name="connsiteX102" fmla="*/ 1354004 w 3194306"/>
              <a:gd name="connsiteY102" fmla="*/ 4729482 h 5759336"/>
              <a:gd name="connsiteX103" fmla="*/ 1325398 w 3194306"/>
              <a:gd name="connsiteY103" fmla="*/ 4700876 h 5759336"/>
              <a:gd name="connsiteX104" fmla="*/ 1354004 w 3194306"/>
              <a:gd name="connsiteY104" fmla="*/ 4672271 h 5759336"/>
              <a:gd name="connsiteX105" fmla="*/ 915384 w 3194306"/>
              <a:gd name="connsiteY105" fmla="*/ 4672271 h 5759336"/>
              <a:gd name="connsiteX106" fmla="*/ 943990 w 3194306"/>
              <a:gd name="connsiteY106" fmla="*/ 4700876 h 5759336"/>
              <a:gd name="connsiteX107" fmla="*/ 915384 w 3194306"/>
              <a:gd name="connsiteY107" fmla="*/ 4729482 h 5759336"/>
              <a:gd name="connsiteX108" fmla="*/ 886778 w 3194306"/>
              <a:gd name="connsiteY108" fmla="*/ 4700876 h 5759336"/>
              <a:gd name="connsiteX109" fmla="*/ 915384 w 3194306"/>
              <a:gd name="connsiteY109" fmla="*/ 4672271 h 5759336"/>
              <a:gd name="connsiteX110" fmla="*/ 467226 w 3194306"/>
              <a:gd name="connsiteY110" fmla="*/ 4672271 h 5759336"/>
              <a:gd name="connsiteX111" fmla="*/ 495832 w 3194306"/>
              <a:gd name="connsiteY111" fmla="*/ 4700878 h 5759336"/>
              <a:gd name="connsiteX112" fmla="*/ 467226 w 3194306"/>
              <a:gd name="connsiteY112" fmla="*/ 4729482 h 5759336"/>
              <a:gd name="connsiteX113" fmla="*/ 438622 w 3194306"/>
              <a:gd name="connsiteY113" fmla="*/ 4700878 h 5759336"/>
              <a:gd name="connsiteX114" fmla="*/ 467226 w 3194306"/>
              <a:gd name="connsiteY114" fmla="*/ 4672271 h 5759336"/>
              <a:gd name="connsiteX115" fmla="*/ 28606 w 3194306"/>
              <a:gd name="connsiteY115" fmla="*/ 4672271 h 5759336"/>
              <a:gd name="connsiteX116" fmla="*/ 57210 w 3194306"/>
              <a:gd name="connsiteY116" fmla="*/ 4700876 h 5759336"/>
              <a:gd name="connsiteX117" fmla="*/ 28606 w 3194306"/>
              <a:gd name="connsiteY117" fmla="*/ 4729482 h 5759336"/>
              <a:gd name="connsiteX118" fmla="*/ 0 w 3194306"/>
              <a:gd name="connsiteY118" fmla="*/ 4700876 h 5759336"/>
              <a:gd name="connsiteX119" fmla="*/ 28606 w 3194306"/>
              <a:gd name="connsiteY119" fmla="*/ 4672271 h 5759336"/>
              <a:gd name="connsiteX120" fmla="*/ 3165702 w 3194306"/>
              <a:gd name="connsiteY120" fmla="*/ 4147832 h 5759336"/>
              <a:gd name="connsiteX121" fmla="*/ 3194306 w 3194306"/>
              <a:gd name="connsiteY121" fmla="*/ 4176437 h 5759336"/>
              <a:gd name="connsiteX122" fmla="*/ 3165702 w 3194306"/>
              <a:gd name="connsiteY122" fmla="*/ 4205043 h 5759336"/>
              <a:gd name="connsiteX123" fmla="*/ 3137096 w 3194306"/>
              <a:gd name="connsiteY123" fmla="*/ 4176437 h 5759336"/>
              <a:gd name="connsiteX124" fmla="*/ 3165702 w 3194306"/>
              <a:gd name="connsiteY124" fmla="*/ 4147832 h 5759336"/>
              <a:gd name="connsiteX125" fmla="*/ 2727080 w 3194306"/>
              <a:gd name="connsiteY125" fmla="*/ 4147832 h 5759336"/>
              <a:gd name="connsiteX126" fmla="*/ 2755686 w 3194306"/>
              <a:gd name="connsiteY126" fmla="*/ 4176437 h 5759336"/>
              <a:gd name="connsiteX127" fmla="*/ 2727080 w 3194306"/>
              <a:gd name="connsiteY127" fmla="*/ 4205043 h 5759336"/>
              <a:gd name="connsiteX128" fmla="*/ 2698474 w 3194306"/>
              <a:gd name="connsiteY128" fmla="*/ 4176437 h 5759336"/>
              <a:gd name="connsiteX129" fmla="*/ 2727080 w 3194306"/>
              <a:gd name="connsiteY129" fmla="*/ 4147832 h 5759336"/>
              <a:gd name="connsiteX130" fmla="*/ 2288458 w 3194306"/>
              <a:gd name="connsiteY130" fmla="*/ 4147832 h 5759336"/>
              <a:gd name="connsiteX131" fmla="*/ 2317064 w 3194306"/>
              <a:gd name="connsiteY131" fmla="*/ 4176437 h 5759336"/>
              <a:gd name="connsiteX132" fmla="*/ 2288458 w 3194306"/>
              <a:gd name="connsiteY132" fmla="*/ 4205043 h 5759336"/>
              <a:gd name="connsiteX133" fmla="*/ 2259854 w 3194306"/>
              <a:gd name="connsiteY133" fmla="*/ 4176437 h 5759336"/>
              <a:gd name="connsiteX134" fmla="*/ 2288458 w 3194306"/>
              <a:gd name="connsiteY134" fmla="*/ 4147832 h 5759336"/>
              <a:gd name="connsiteX135" fmla="*/ 1849838 w 3194306"/>
              <a:gd name="connsiteY135" fmla="*/ 4147832 h 5759336"/>
              <a:gd name="connsiteX136" fmla="*/ 1878442 w 3194306"/>
              <a:gd name="connsiteY136" fmla="*/ 4176437 h 5759336"/>
              <a:gd name="connsiteX137" fmla="*/ 1849838 w 3194306"/>
              <a:gd name="connsiteY137" fmla="*/ 4205043 h 5759336"/>
              <a:gd name="connsiteX138" fmla="*/ 1821232 w 3194306"/>
              <a:gd name="connsiteY138" fmla="*/ 4176437 h 5759336"/>
              <a:gd name="connsiteX139" fmla="*/ 1849838 w 3194306"/>
              <a:gd name="connsiteY139" fmla="*/ 4147832 h 5759336"/>
              <a:gd name="connsiteX140" fmla="*/ 1354004 w 3194306"/>
              <a:gd name="connsiteY140" fmla="*/ 4147832 h 5759336"/>
              <a:gd name="connsiteX141" fmla="*/ 1382610 w 3194306"/>
              <a:gd name="connsiteY141" fmla="*/ 4176437 h 5759336"/>
              <a:gd name="connsiteX142" fmla="*/ 1354004 w 3194306"/>
              <a:gd name="connsiteY142" fmla="*/ 4205043 h 5759336"/>
              <a:gd name="connsiteX143" fmla="*/ 1325398 w 3194306"/>
              <a:gd name="connsiteY143" fmla="*/ 4176437 h 5759336"/>
              <a:gd name="connsiteX144" fmla="*/ 1354004 w 3194306"/>
              <a:gd name="connsiteY144" fmla="*/ 4147832 h 5759336"/>
              <a:gd name="connsiteX145" fmla="*/ 915384 w 3194306"/>
              <a:gd name="connsiteY145" fmla="*/ 4147832 h 5759336"/>
              <a:gd name="connsiteX146" fmla="*/ 943990 w 3194306"/>
              <a:gd name="connsiteY146" fmla="*/ 4176437 h 5759336"/>
              <a:gd name="connsiteX147" fmla="*/ 915384 w 3194306"/>
              <a:gd name="connsiteY147" fmla="*/ 4205043 h 5759336"/>
              <a:gd name="connsiteX148" fmla="*/ 886778 w 3194306"/>
              <a:gd name="connsiteY148" fmla="*/ 4176437 h 5759336"/>
              <a:gd name="connsiteX149" fmla="*/ 915384 w 3194306"/>
              <a:gd name="connsiteY149" fmla="*/ 4147832 h 5759336"/>
              <a:gd name="connsiteX150" fmla="*/ 467226 w 3194306"/>
              <a:gd name="connsiteY150" fmla="*/ 4147832 h 5759336"/>
              <a:gd name="connsiteX151" fmla="*/ 495832 w 3194306"/>
              <a:gd name="connsiteY151" fmla="*/ 4176437 h 5759336"/>
              <a:gd name="connsiteX152" fmla="*/ 467226 w 3194306"/>
              <a:gd name="connsiteY152" fmla="*/ 4205043 h 5759336"/>
              <a:gd name="connsiteX153" fmla="*/ 438622 w 3194306"/>
              <a:gd name="connsiteY153" fmla="*/ 4176437 h 5759336"/>
              <a:gd name="connsiteX154" fmla="*/ 467226 w 3194306"/>
              <a:gd name="connsiteY154" fmla="*/ 4147832 h 5759336"/>
              <a:gd name="connsiteX155" fmla="*/ 28606 w 3194306"/>
              <a:gd name="connsiteY155" fmla="*/ 4147832 h 5759336"/>
              <a:gd name="connsiteX156" fmla="*/ 57210 w 3194306"/>
              <a:gd name="connsiteY156" fmla="*/ 4176437 h 5759336"/>
              <a:gd name="connsiteX157" fmla="*/ 28606 w 3194306"/>
              <a:gd name="connsiteY157" fmla="*/ 4205043 h 5759336"/>
              <a:gd name="connsiteX158" fmla="*/ 0 w 3194306"/>
              <a:gd name="connsiteY158" fmla="*/ 4176437 h 5759336"/>
              <a:gd name="connsiteX159" fmla="*/ 28606 w 3194306"/>
              <a:gd name="connsiteY159" fmla="*/ 4147832 h 5759336"/>
              <a:gd name="connsiteX160" fmla="*/ 3165702 w 3194306"/>
              <a:gd name="connsiteY160" fmla="*/ 3632929 h 5759336"/>
              <a:gd name="connsiteX161" fmla="*/ 3194306 w 3194306"/>
              <a:gd name="connsiteY161" fmla="*/ 3661534 h 5759336"/>
              <a:gd name="connsiteX162" fmla="*/ 3165702 w 3194306"/>
              <a:gd name="connsiteY162" fmla="*/ 3690140 h 5759336"/>
              <a:gd name="connsiteX163" fmla="*/ 3137096 w 3194306"/>
              <a:gd name="connsiteY163" fmla="*/ 3661534 h 5759336"/>
              <a:gd name="connsiteX164" fmla="*/ 3165702 w 3194306"/>
              <a:gd name="connsiteY164" fmla="*/ 3632929 h 5759336"/>
              <a:gd name="connsiteX165" fmla="*/ 2727080 w 3194306"/>
              <a:gd name="connsiteY165" fmla="*/ 3632929 h 5759336"/>
              <a:gd name="connsiteX166" fmla="*/ 2755686 w 3194306"/>
              <a:gd name="connsiteY166" fmla="*/ 3661534 h 5759336"/>
              <a:gd name="connsiteX167" fmla="*/ 2727080 w 3194306"/>
              <a:gd name="connsiteY167" fmla="*/ 3690140 h 5759336"/>
              <a:gd name="connsiteX168" fmla="*/ 2698474 w 3194306"/>
              <a:gd name="connsiteY168" fmla="*/ 3661534 h 5759336"/>
              <a:gd name="connsiteX169" fmla="*/ 2727080 w 3194306"/>
              <a:gd name="connsiteY169" fmla="*/ 3632929 h 5759336"/>
              <a:gd name="connsiteX170" fmla="*/ 2288458 w 3194306"/>
              <a:gd name="connsiteY170" fmla="*/ 3632929 h 5759336"/>
              <a:gd name="connsiteX171" fmla="*/ 2317064 w 3194306"/>
              <a:gd name="connsiteY171" fmla="*/ 3661534 h 5759336"/>
              <a:gd name="connsiteX172" fmla="*/ 2288458 w 3194306"/>
              <a:gd name="connsiteY172" fmla="*/ 3690140 h 5759336"/>
              <a:gd name="connsiteX173" fmla="*/ 2259854 w 3194306"/>
              <a:gd name="connsiteY173" fmla="*/ 3661534 h 5759336"/>
              <a:gd name="connsiteX174" fmla="*/ 2288458 w 3194306"/>
              <a:gd name="connsiteY174" fmla="*/ 3632929 h 5759336"/>
              <a:gd name="connsiteX175" fmla="*/ 1849838 w 3194306"/>
              <a:gd name="connsiteY175" fmla="*/ 3632929 h 5759336"/>
              <a:gd name="connsiteX176" fmla="*/ 1878442 w 3194306"/>
              <a:gd name="connsiteY176" fmla="*/ 3661534 h 5759336"/>
              <a:gd name="connsiteX177" fmla="*/ 1849838 w 3194306"/>
              <a:gd name="connsiteY177" fmla="*/ 3690140 h 5759336"/>
              <a:gd name="connsiteX178" fmla="*/ 1821232 w 3194306"/>
              <a:gd name="connsiteY178" fmla="*/ 3661534 h 5759336"/>
              <a:gd name="connsiteX179" fmla="*/ 1849838 w 3194306"/>
              <a:gd name="connsiteY179" fmla="*/ 3632929 h 5759336"/>
              <a:gd name="connsiteX180" fmla="*/ 1354004 w 3194306"/>
              <a:gd name="connsiteY180" fmla="*/ 3632929 h 5759336"/>
              <a:gd name="connsiteX181" fmla="*/ 1382610 w 3194306"/>
              <a:gd name="connsiteY181" fmla="*/ 3661534 h 5759336"/>
              <a:gd name="connsiteX182" fmla="*/ 1354004 w 3194306"/>
              <a:gd name="connsiteY182" fmla="*/ 3690140 h 5759336"/>
              <a:gd name="connsiteX183" fmla="*/ 1325398 w 3194306"/>
              <a:gd name="connsiteY183" fmla="*/ 3661534 h 5759336"/>
              <a:gd name="connsiteX184" fmla="*/ 1354004 w 3194306"/>
              <a:gd name="connsiteY184" fmla="*/ 3632929 h 5759336"/>
              <a:gd name="connsiteX185" fmla="*/ 915384 w 3194306"/>
              <a:gd name="connsiteY185" fmla="*/ 3632929 h 5759336"/>
              <a:gd name="connsiteX186" fmla="*/ 943990 w 3194306"/>
              <a:gd name="connsiteY186" fmla="*/ 3661534 h 5759336"/>
              <a:gd name="connsiteX187" fmla="*/ 915384 w 3194306"/>
              <a:gd name="connsiteY187" fmla="*/ 3690140 h 5759336"/>
              <a:gd name="connsiteX188" fmla="*/ 886778 w 3194306"/>
              <a:gd name="connsiteY188" fmla="*/ 3661534 h 5759336"/>
              <a:gd name="connsiteX189" fmla="*/ 915384 w 3194306"/>
              <a:gd name="connsiteY189" fmla="*/ 3632929 h 5759336"/>
              <a:gd name="connsiteX190" fmla="*/ 467226 w 3194306"/>
              <a:gd name="connsiteY190" fmla="*/ 3632929 h 5759336"/>
              <a:gd name="connsiteX191" fmla="*/ 495832 w 3194306"/>
              <a:gd name="connsiteY191" fmla="*/ 3661534 h 5759336"/>
              <a:gd name="connsiteX192" fmla="*/ 467226 w 3194306"/>
              <a:gd name="connsiteY192" fmla="*/ 3690140 h 5759336"/>
              <a:gd name="connsiteX193" fmla="*/ 438622 w 3194306"/>
              <a:gd name="connsiteY193" fmla="*/ 3661534 h 5759336"/>
              <a:gd name="connsiteX194" fmla="*/ 467226 w 3194306"/>
              <a:gd name="connsiteY194" fmla="*/ 3632929 h 5759336"/>
              <a:gd name="connsiteX195" fmla="*/ 28606 w 3194306"/>
              <a:gd name="connsiteY195" fmla="*/ 3632929 h 5759336"/>
              <a:gd name="connsiteX196" fmla="*/ 57210 w 3194306"/>
              <a:gd name="connsiteY196" fmla="*/ 3661534 h 5759336"/>
              <a:gd name="connsiteX197" fmla="*/ 28606 w 3194306"/>
              <a:gd name="connsiteY197" fmla="*/ 3690140 h 5759336"/>
              <a:gd name="connsiteX198" fmla="*/ 0 w 3194306"/>
              <a:gd name="connsiteY198" fmla="*/ 3661534 h 5759336"/>
              <a:gd name="connsiteX199" fmla="*/ 28606 w 3194306"/>
              <a:gd name="connsiteY199" fmla="*/ 3632929 h 5759336"/>
              <a:gd name="connsiteX200" fmla="*/ 3165702 w 3194306"/>
              <a:gd name="connsiteY200" fmla="*/ 3118025 h 5759336"/>
              <a:gd name="connsiteX201" fmla="*/ 3194306 w 3194306"/>
              <a:gd name="connsiteY201" fmla="*/ 3146630 h 5759336"/>
              <a:gd name="connsiteX202" fmla="*/ 3165702 w 3194306"/>
              <a:gd name="connsiteY202" fmla="*/ 3175236 h 5759336"/>
              <a:gd name="connsiteX203" fmla="*/ 3137096 w 3194306"/>
              <a:gd name="connsiteY203" fmla="*/ 3146630 h 5759336"/>
              <a:gd name="connsiteX204" fmla="*/ 3165702 w 3194306"/>
              <a:gd name="connsiteY204" fmla="*/ 3118025 h 5759336"/>
              <a:gd name="connsiteX205" fmla="*/ 2727080 w 3194306"/>
              <a:gd name="connsiteY205" fmla="*/ 3118025 h 5759336"/>
              <a:gd name="connsiteX206" fmla="*/ 2755686 w 3194306"/>
              <a:gd name="connsiteY206" fmla="*/ 3146630 h 5759336"/>
              <a:gd name="connsiteX207" fmla="*/ 2727080 w 3194306"/>
              <a:gd name="connsiteY207" fmla="*/ 3175236 h 5759336"/>
              <a:gd name="connsiteX208" fmla="*/ 2698474 w 3194306"/>
              <a:gd name="connsiteY208" fmla="*/ 3146630 h 5759336"/>
              <a:gd name="connsiteX209" fmla="*/ 2727080 w 3194306"/>
              <a:gd name="connsiteY209" fmla="*/ 3118025 h 5759336"/>
              <a:gd name="connsiteX210" fmla="*/ 2288458 w 3194306"/>
              <a:gd name="connsiteY210" fmla="*/ 3118025 h 5759336"/>
              <a:gd name="connsiteX211" fmla="*/ 2317064 w 3194306"/>
              <a:gd name="connsiteY211" fmla="*/ 3146630 h 5759336"/>
              <a:gd name="connsiteX212" fmla="*/ 2288458 w 3194306"/>
              <a:gd name="connsiteY212" fmla="*/ 3175236 h 5759336"/>
              <a:gd name="connsiteX213" fmla="*/ 2259854 w 3194306"/>
              <a:gd name="connsiteY213" fmla="*/ 3146630 h 5759336"/>
              <a:gd name="connsiteX214" fmla="*/ 2288458 w 3194306"/>
              <a:gd name="connsiteY214" fmla="*/ 3118025 h 5759336"/>
              <a:gd name="connsiteX215" fmla="*/ 1849838 w 3194306"/>
              <a:gd name="connsiteY215" fmla="*/ 3118025 h 5759336"/>
              <a:gd name="connsiteX216" fmla="*/ 1878442 w 3194306"/>
              <a:gd name="connsiteY216" fmla="*/ 3146630 h 5759336"/>
              <a:gd name="connsiteX217" fmla="*/ 1849838 w 3194306"/>
              <a:gd name="connsiteY217" fmla="*/ 3175236 h 5759336"/>
              <a:gd name="connsiteX218" fmla="*/ 1821232 w 3194306"/>
              <a:gd name="connsiteY218" fmla="*/ 3146630 h 5759336"/>
              <a:gd name="connsiteX219" fmla="*/ 1849838 w 3194306"/>
              <a:gd name="connsiteY219" fmla="*/ 3118025 h 5759336"/>
              <a:gd name="connsiteX220" fmla="*/ 1354004 w 3194306"/>
              <a:gd name="connsiteY220" fmla="*/ 3118025 h 5759336"/>
              <a:gd name="connsiteX221" fmla="*/ 1382610 w 3194306"/>
              <a:gd name="connsiteY221" fmla="*/ 3146630 h 5759336"/>
              <a:gd name="connsiteX222" fmla="*/ 1354004 w 3194306"/>
              <a:gd name="connsiteY222" fmla="*/ 3175236 h 5759336"/>
              <a:gd name="connsiteX223" fmla="*/ 1325398 w 3194306"/>
              <a:gd name="connsiteY223" fmla="*/ 3146630 h 5759336"/>
              <a:gd name="connsiteX224" fmla="*/ 1354004 w 3194306"/>
              <a:gd name="connsiteY224" fmla="*/ 3118025 h 5759336"/>
              <a:gd name="connsiteX225" fmla="*/ 915384 w 3194306"/>
              <a:gd name="connsiteY225" fmla="*/ 3118025 h 5759336"/>
              <a:gd name="connsiteX226" fmla="*/ 943990 w 3194306"/>
              <a:gd name="connsiteY226" fmla="*/ 3146630 h 5759336"/>
              <a:gd name="connsiteX227" fmla="*/ 915384 w 3194306"/>
              <a:gd name="connsiteY227" fmla="*/ 3175236 h 5759336"/>
              <a:gd name="connsiteX228" fmla="*/ 886778 w 3194306"/>
              <a:gd name="connsiteY228" fmla="*/ 3146630 h 5759336"/>
              <a:gd name="connsiteX229" fmla="*/ 915384 w 3194306"/>
              <a:gd name="connsiteY229" fmla="*/ 3118025 h 5759336"/>
              <a:gd name="connsiteX230" fmla="*/ 467226 w 3194306"/>
              <a:gd name="connsiteY230" fmla="*/ 3118025 h 5759336"/>
              <a:gd name="connsiteX231" fmla="*/ 495832 w 3194306"/>
              <a:gd name="connsiteY231" fmla="*/ 3146630 h 5759336"/>
              <a:gd name="connsiteX232" fmla="*/ 467226 w 3194306"/>
              <a:gd name="connsiteY232" fmla="*/ 3175236 h 5759336"/>
              <a:gd name="connsiteX233" fmla="*/ 438622 w 3194306"/>
              <a:gd name="connsiteY233" fmla="*/ 3146630 h 5759336"/>
              <a:gd name="connsiteX234" fmla="*/ 467226 w 3194306"/>
              <a:gd name="connsiteY234" fmla="*/ 3118025 h 5759336"/>
              <a:gd name="connsiteX235" fmla="*/ 28606 w 3194306"/>
              <a:gd name="connsiteY235" fmla="*/ 3118025 h 5759336"/>
              <a:gd name="connsiteX236" fmla="*/ 57210 w 3194306"/>
              <a:gd name="connsiteY236" fmla="*/ 3146630 h 5759336"/>
              <a:gd name="connsiteX237" fmla="*/ 28606 w 3194306"/>
              <a:gd name="connsiteY237" fmla="*/ 3175236 h 5759336"/>
              <a:gd name="connsiteX238" fmla="*/ 0 w 3194306"/>
              <a:gd name="connsiteY238" fmla="*/ 3146630 h 5759336"/>
              <a:gd name="connsiteX239" fmla="*/ 28606 w 3194306"/>
              <a:gd name="connsiteY239" fmla="*/ 3118025 h 5759336"/>
              <a:gd name="connsiteX240" fmla="*/ 3165702 w 3194306"/>
              <a:gd name="connsiteY240" fmla="*/ 2593587 h 5759336"/>
              <a:gd name="connsiteX241" fmla="*/ 3194306 w 3194306"/>
              <a:gd name="connsiteY241" fmla="*/ 2622192 h 5759336"/>
              <a:gd name="connsiteX242" fmla="*/ 3165702 w 3194306"/>
              <a:gd name="connsiteY242" fmla="*/ 2650798 h 5759336"/>
              <a:gd name="connsiteX243" fmla="*/ 3137096 w 3194306"/>
              <a:gd name="connsiteY243" fmla="*/ 2622192 h 5759336"/>
              <a:gd name="connsiteX244" fmla="*/ 3165702 w 3194306"/>
              <a:gd name="connsiteY244" fmla="*/ 2593587 h 5759336"/>
              <a:gd name="connsiteX245" fmla="*/ 2727080 w 3194306"/>
              <a:gd name="connsiteY245" fmla="*/ 2593587 h 5759336"/>
              <a:gd name="connsiteX246" fmla="*/ 2755686 w 3194306"/>
              <a:gd name="connsiteY246" fmla="*/ 2622192 h 5759336"/>
              <a:gd name="connsiteX247" fmla="*/ 2727080 w 3194306"/>
              <a:gd name="connsiteY247" fmla="*/ 2650798 h 5759336"/>
              <a:gd name="connsiteX248" fmla="*/ 2698474 w 3194306"/>
              <a:gd name="connsiteY248" fmla="*/ 2622192 h 5759336"/>
              <a:gd name="connsiteX249" fmla="*/ 2727080 w 3194306"/>
              <a:gd name="connsiteY249" fmla="*/ 2593587 h 5759336"/>
              <a:gd name="connsiteX250" fmla="*/ 2288458 w 3194306"/>
              <a:gd name="connsiteY250" fmla="*/ 2593587 h 5759336"/>
              <a:gd name="connsiteX251" fmla="*/ 2317064 w 3194306"/>
              <a:gd name="connsiteY251" fmla="*/ 2622192 h 5759336"/>
              <a:gd name="connsiteX252" fmla="*/ 2288458 w 3194306"/>
              <a:gd name="connsiteY252" fmla="*/ 2650798 h 5759336"/>
              <a:gd name="connsiteX253" fmla="*/ 2259854 w 3194306"/>
              <a:gd name="connsiteY253" fmla="*/ 2622192 h 5759336"/>
              <a:gd name="connsiteX254" fmla="*/ 2288458 w 3194306"/>
              <a:gd name="connsiteY254" fmla="*/ 2593587 h 5759336"/>
              <a:gd name="connsiteX255" fmla="*/ 1849838 w 3194306"/>
              <a:gd name="connsiteY255" fmla="*/ 2593587 h 5759336"/>
              <a:gd name="connsiteX256" fmla="*/ 1878442 w 3194306"/>
              <a:gd name="connsiteY256" fmla="*/ 2622192 h 5759336"/>
              <a:gd name="connsiteX257" fmla="*/ 1849838 w 3194306"/>
              <a:gd name="connsiteY257" fmla="*/ 2650798 h 5759336"/>
              <a:gd name="connsiteX258" fmla="*/ 1821232 w 3194306"/>
              <a:gd name="connsiteY258" fmla="*/ 2622192 h 5759336"/>
              <a:gd name="connsiteX259" fmla="*/ 1849838 w 3194306"/>
              <a:gd name="connsiteY259" fmla="*/ 2593587 h 5759336"/>
              <a:gd name="connsiteX260" fmla="*/ 1354004 w 3194306"/>
              <a:gd name="connsiteY260" fmla="*/ 2593587 h 5759336"/>
              <a:gd name="connsiteX261" fmla="*/ 1382610 w 3194306"/>
              <a:gd name="connsiteY261" fmla="*/ 2622192 h 5759336"/>
              <a:gd name="connsiteX262" fmla="*/ 1354004 w 3194306"/>
              <a:gd name="connsiteY262" fmla="*/ 2650798 h 5759336"/>
              <a:gd name="connsiteX263" fmla="*/ 1325398 w 3194306"/>
              <a:gd name="connsiteY263" fmla="*/ 2622192 h 5759336"/>
              <a:gd name="connsiteX264" fmla="*/ 1354004 w 3194306"/>
              <a:gd name="connsiteY264" fmla="*/ 2593587 h 5759336"/>
              <a:gd name="connsiteX265" fmla="*/ 915384 w 3194306"/>
              <a:gd name="connsiteY265" fmla="*/ 2593587 h 5759336"/>
              <a:gd name="connsiteX266" fmla="*/ 943990 w 3194306"/>
              <a:gd name="connsiteY266" fmla="*/ 2622192 h 5759336"/>
              <a:gd name="connsiteX267" fmla="*/ 915384 w 3194306"/>
              <a:gd name="connsiteY267" fmla="*/ 2650798 h 5759336"/>
              <a:gd name="connsiteX268" fmla="*/ 886778 w 3194306"/>
              <a:gd name="connsiteY268" fmla="*/ 2622192 h 5759336"/>
              <a:gd name="connsiteX269" fmla="*/ 915384 w 3194306"/>
              <a:gd name="connsiteY269" fmla="*/ 2593587 h 5759336"/>
              <a:gd name="connsiteX270" fmla="*/ 467226 w 3194306"/>
              <a:gd name="connsiteY270" fmla="*/ 2593587 h 5759336"/>
              <a:gd name="connsiteX271" fmla="*/ 495832 w 3194306"/>
              <a:gd name="connsiteY271" fmla="*/ 2622192 h 5759336"/>
              <a:gd name="connsiteX272" fmla="*/ 467226 w 3194306"/>
              <a:gd name="connsiteY272" fmla="*/ 2650798 h 5759336"/>
              <a:gd name="connsiteX273" fmla="*/ 438622 w 3194306"/>
              <a:gd name="connsiteY273" fmla="*/ 2622192 h 5759336"/>
              <a:gd name="connsiteX274" fmla="*/ 467226 w 3194306"/>
              <a:gd name="connsiteY274" fmla="*/ 2593587 h 5759336"/>
              <a:gd name="connsiteX275" fmla="*/ 28606 w 3194306"/>
              <a:gd name="connsiteY275" fmla="*/ 2593587 h 5759336"/>
              <a:gd name="connsiteX276" fmla="*/ 57210 w 3194306"/>
              <a:gd name="connsiteY276" fmla="*/ 2622192 h 5759336"/>
              <a:gd name="connsiteX277" fmla="*/ 28606 w 3194306"/>
              <a:gd name="connsiteY277" fmla="*/ 2650798 h 5759336"/>
              <a:gd name="connsiteX278" fmla="*/ 0 w 3194306"/>
              <a:gd name="connsiteY278" fmla="*/ 2622192 h 5759336"/>
              <a:gd name="connsiteX279" fmla="*/ 28606 w 3194306"/>
              <a:gd name="connsiteY279" fmla="*/ 2593587 h 5759336"/>
              <a:gd name="connsiteX280" fmla="*/ 3165702 w 3194306"/>
              <a:gd name="connsiteY280" fmla="*/ 2078684 h 5759336"/>
              <a:gd name="connsiteX281" fmla="*/ 3194306 w 3194306"/>
              <a:gd name="connsiteY281" fmla="*/ 2107289 h 5759336"/>
              <a:gd name="connsiteX282" fmla="*/ 3165702 w 3194306"/>
              <a:gd name="connsiteY282" fmla="*/ 2135895 h 5759336"/>
              <a:gd name="connsiteX283" fmla="*/ 3137096 w 3194306"/>
              <a:gd name="connsiteY283" fmla="*/ 2107289 h 5759336"/>
              <a:gd name="connsiteX284" fmla="*/ 3165702 w 3194306"/>
              <a:gd name="connsiteY284" fmla="*/ 2078684 h 5759336"/>
              <a:gd name="connsiteX285" fmla="*/ 2727080 w 3194306"/>
              <a:gd name="connsiteY285" fmla="*/ 2078684 h 5759336"/>
              <a:gd name="connsiteX286" fmla="*/ 2755686 w 3194306"/>
              <a:gd name="connsiteY286" fmla="*/ 2107289 h 5759336"/>
              <a:gd name="connsiteX287" fmla="*/ 2727080 w 3194306"/>
              <a:gd name="connsiteY287" fmla="*/ 2135895 h 5759336"/>
              <a:gd name="connsiteX288" fmla="*/ 2698474 w 3194306"/>
              <a:gd name="connsiteY288" fmla="*/ 2107289 h 5759336"/>
              <a:gd name="connsiteX289" fmla="*/ 2727080 w 3194306"/>
              <a:gd name="connsiteY289" fmla="*/ 2078684 h 5759336"/>
              <a:gd name="connsiteX290" fmla="*/ 2288458 w 3194306"/>
              <a:gd name="connsiteY290" fmla="*/ 2078684 h 5759336"/>
              <a:gd name="connsiteX291" fmla="*/ 2317064 w 3194306"/>
              <a:gd name="connsiteY291" fmla="*/ 2107289 h 5759336"/>
              <a:gd name="connsiteX292" fmla="*/ 2288458 w 3194306"/>
              <a:gd name="connsiteY292" fmla="*/ 2135895 h 5759336"/>
              <a:gd name="connsiteX293" fmla="*/ 2259854 w 3194306"/>
              <a:gd name="connsiteY293" fmla="*/ 2107289 h 5759336"/>
              <a:gd name="connsiteX294" fmla="*/ 2288458 w 3194306"/>
              <a:gd name="connsiteY294" fmla="*/ 2078684 h 5759336"/>
              <a:gd name="connsiteX295" fmla="*/ 1849838 w 3194306"/>
              <a:gd name="connsiteY295" fmla="*/ 2078684 h 5759336"/>
              <a:gd name="connsiteX296" fmla="*/ 1878442 w 3194306"/>
              <a:gd name="connsiteY296" fmla="*/ 2107289 h 5759336"/>
              <a:gd name="connsiteX297" fmla="*/ 1849838 w 3194306"/>
              <a:gd name="connsiteY297" fmla="*/ 2135895 h 5759336"/>
              <a:gd name="connsiteX298" fmla="*/ 1821232 w 3194306"/>
              <a:gd name="connsiteY298" fmla="*/ 2107289 h 5759336"/>
              <a:gd name="connsiteX299" fmla="*/ 1849838 w 3194306"/>
              <a:gd name="connsiteY299" fmla="*/ 2078684 h 5759336"/>
              <a:gd name="connsiteX300" fmla="*/ 1354004 w 3194306"/>
              <a:gd name="connsiteY300" fmla="*/ 2078684 h 5759336"/>
              <a:gd name="connsiteX301" fmla="*/ 1382610 w 3194306"/>
              <a:gd name="connsiteY301" fmla="*/ 2107289 h 5759336"/>
              <a:gd name="connsiteX302" fmla="*/ 1354004 w 3194306"/>
              <a:gd name="connsiteY302" fmla="*/ 2135895 h 5759336"/>
              <a:gd name="connsiteX303" fmla="*/ 1325398 w 3194306"/>
              <a:gd name="connsiteY303" fmla="*/ 2107289 h 5759336"/>
              <a:gd name="connsiteX304" fmla="*/ 1354004 w 3194306"/>
              <a:gd name="connsiteY304" fmla="*/ 2078684 h 5759336"/>
              <a:gd name="connsiteX305" fmla="*/ 915384 w 3194306"/>
              <a:gd name="connsiteY305" fmla="*/ 2078684 h 5759336"/>
              <a:gd name="connsiteX306" fmla="*/ 943990 w 3194306"/>
              <a:gd name="connsiteY306" fmla="*/ 2107289 h 5759336"/>
              <a:gd name="connsiteX307" fmla="*/ 915384 w 3194306"/>
              <a:gd name="connsiteY307" fmla="*/ 2135895 h 5759336"/>
              <a:gd name="connsiteX308" fmla="*/ 886778 w 3194306"/>
              <a:gd name="connsiteY308" fmla="*/ 2107289 h 5759336"/>
              <a:gd name="connsiteX309" fmla="*/ 915384 w 3194306"/>
              <a:gd name="connsiteY309" fmla="*/ 2078684 h 5759336"/>
              <a:gd name="connsiteX310" fmla="*/ 467226 w 3194306"/>
              <a:gd name="connsiteY310" fmla="*/ 2078684 h 5759336"/>
              <a:gd name="connsiteX311" fmla="*/ 495834 w 3194306"/>
              <a:gd name="connsiteY311" fmla="*/ 2107290 h 5759336"/>
              <a:gd name="connsiteX312" fmla="*/ 467226 w 3194306"/>
              <a:gd name="connsiteY312" fmla="*/ 2135896 h 5759336"/>
              <a:gd name="connsiteX313" fmla="*/ 438622 w 3194306"/>
              <a:gd name="connsiteY313" fmla="*/ 2107290 h 5759336"/>
              <a:gd name="connsiteX314" fmla="*/ 467226 w 3194306"/>
              <a:gd name="connsiteY314" fmla="*/ 2078684 h 5759336"/>
              <a:gd name="connsiteX315" fmla="*/ 28606 w 3194306"/>
              <a:gd name="connsiteY315" fmla="*/ 2078684 h 5759336"/>
              <a:gd name="connsiteX316" fmla="*/ 57212 w 3194306"/>
              <a:gd name="connsiteY316" fmla="*/ 2107290 h 5759336"/>
              <a:gd name="connsiteX317" fmla="*/ 28606 w 3194306"/>
              <a:gd name="connsiteY317" fmla="*/ 2135896 h 5759336"/>
              <a:gd name="connsiteX318" fmla="*/ 0 w 3194306"/>
              <a:gd name="connsiteY318" fmla="*/ 2107290 h 5759336"/>
              <a:gd name="connsiteX319" fmla="*/ 28606 w 3194306"/>
              <a:gd name="connsiteY319" fmla="*/ 2078684 h 5759336"/>
              <a:gd name="connsiteX320" fmla="*/ 3165702 w 3194306"/>
              <a:gd name="connsiteY320" fmla="*/ 1563780 h 5759336"/>
              <a:gd name="connsiteX321" fmla="*/ 3194306 w 3194306"/>
              <a:gd name="connsiteY321" fmla="*/ 1592385 h 5759336"/>
              <a:gd name="connsiteX322" fmla="*/ 3165702 w 3194306"/>
              <a:gd name="connsiteY322" fmla="*/ 1620991 h 5759336"/>
              <a:gd name="connsiteX323" fmla="*/ 3137096 w 3194306"/>
              <a:gd name="connsiteY323" fmla="*/ 1592385 h 5759336"/>
              <a:gd name="connsiteX324" fmla="*/ 3165702 w 3194306"/>
              <a:gd name="connsiteY324" fmla="*/ 1563780 h 5759336"/>
              <a:gd name="connsiteX325" fmla="*/ 2727080 w 3194306"/>
              <a:gd name="connsiteY325" fmla="*/ 1563780 h 5759336"/>
              <a:gd name="connsiteX326" fmla="*/ 2755686 w 3194306"/>
              <a:gd name="connsiteY326" fmla="*/ 1592385 h 5759336"/>
              <a:gd name="connsiteX327" fmla="*/ 2727080 w 3194306"/>
              <a:gd name="connsiteY327" fmla="*/ 1620991 h 5759336"/>
              <a:gd name="connsiteX328" fmla="*/ 2698474 w 3194306"/>
              <a:gd name="connsiteY328" fmla="*/ 1592385 h 5759336"/>
              <a:gd name="connsiteX329" fmla="*/ 2727080 w 3194306"/>
              <a:gd name="connsiteY329" fmla="*/ 1563780 h 5759336"/>
              <a:gd name="connsiteX330" fmla="*/ 2288458 w 3194306"/>
              <a:gd name="connsiteY330" fmla="*/ 1563780 h 5759336"/>
              <a:gd name="connsiteX331" fmla="*/ 2317064 w 3194306"/>
              <a:gd name="connsiteY331" fmla="*/ 1592385 h 5759336"/>
              <a:gd name="connsiteX332" fmla="*/ 2288458 w 3194306"/>
              <a:gd name="connsiteY332" fmla="*/ 1620991 h 5759336"/>
              <a:gd name="connsiteX333" fmla="*/ 2259854 w 3194306"/>
              <a:gd name="connsiteY333" fmla="*/ 1592385 h 5759336"/>
              <a:gd name="connsiteX334" fmla="*/ 2288458 w 3194306"/>
              <a:gd name="connsiteY334" fmla="*/ 1563780 h 5759336"/>
              <a:gd name="connsiteX335" fmla="*/ 1849838 w 3194306"/>
              <a:gd name="connsiteY335" fmla="*/ 1563780 h 5759336"/>
              <a:gd name="connsiteX336" fmla="*/ 1878442 w 3194306"/>
              <a:gd name="connsiteY336" fmla="*/ 1592385 h 5759336"/>
              <a:gd name="connsiteX337" fmla="*/ 1849838 w 3194306"/>
              <a:gd name="connsiteY337" fmla="*/ 1620991 h 5759336"/>
              <a:gd name="connsiteX338" fmla="*/ 1821232 w 3194306"/>
              <a:gd name="connsiteY338" fmla="*/ 1592385 h 5759336"/>
              <a:gd name="connsiteX339" fmla="*/ 1849838 w 3194306"/>
              <a:gd name="connsiteY339" fmla="*/ 1563780 h 5759336"/>
              <a:gd name="connsiteX340" fmla="*/ 1354004 w 3194306"/>
              <a:gd name="connsiteY340" fmla="*/ 1563780 h 5759336"/>
              <a:gd name="connsiteX341" fmla="*/ 1382610 w 3194306"/>
              <a:gd name="connsiteY341" fmla="*/ 1592385 h 5759336"/>
              <a:gd name="connsiteX342" fmla="*/ 1354004 w 3194306"/>
              <a:gd name="connsiteY342" fmla="*/ 1620991 h 5759336"/>
              <a:gd name="connsiteX343" fmla="*/ 1325398 w 3194306"/>
              <a:gd name="connsiteY343" fmla="*/ 1592385 h 5759336"/>
              <a:gd name="connsiteX344" fmla="*/ 1354004 w 3194306"/>
              <a:gd name="connsiteY344" fmla="*/ 1563780 h 5759336"/>
              <a:gd name="connsiteX345" fmla="*/ 915384 w 3194306"/>
              <a:gd name="connsiteY345" fmla="*/ 1563780 h 5759336"/>
              <a:gd name="connsiteX346" fmla="*/ 943990 w 3194306"/>
              <a:gd name="connsiteY346" fmla="*/ 1592385 h 5759336"/>
              <a:gd name="connsiteX347" fmla="*/ 915384 w 3194306"/>
              <a:gd name="connsiteY347" fmla="*/ 1620991 h 5759336"/>
              <a:gd name="connsiteX348" fmla="*/ 886778 w 3194306"/>
              <a:gd name="connsiteY348" fmla="*/ 1592385 h 5759336"/>
              <a:gd name="connsiteX349" fmla="*/ 915384 w 3194306"/>
              <a:gd name="connsiteY349" fmla="*/ 1563780 h 5759336"/>
              <a:gd name="connsiteX350" fmla="*/ 467226 w 3194306"/>
              <a:gd name="connsiteY350" fmla="*/ 1563780 h 5759336"/>
              <a:gd name="connsiteX351" fmla="*/ 495834 w 3194306"/>
              <a:gd name="connsiteY351" fmla="*/ 1592386 h 5759336"/>
              <a:gd name="connsiteX352" fmla="*/ 467226 w 3194306"/>
              <a:gd name="connsiteY352" fmla="*/ 1620992 h 5759336"/>
              <a:gd name="connsiteX353" fmla="*/ 438622 w 3194306"/>
              <a:gd name="connsiteY353" fmla="*/ 1592386 h 5759336"/>
              <a:gd name="connsiteX354" fmla="*/ 467226 w 3194306"/>
              <a:gd name="connsiteY354" fmla="*/ 1563780 h 5759336"/>
              <a:gd name="connsiteX355" fmla="*/ 28606 w 3194306"/>
              <a:gd name="connsiteY355" fmla="*/ 1563780 h 5759336"/>
              <a:gd name="connsiteX356" fmla="*/ 57212 w 3194306"/>
              <a:gd name="connsiteY356" fmla="*/ 1592386 h 5759336"/>
              <a:gd name="connsiteX357" fmla="*/ 28606 w 3194306"/>
              <a:gd name="connsiteY357" fmla="*/ 1620992 h 5759336"/>
              <a:gd name="connsiteX358" fmla="*/ 0 w 3194306"/>
              <a:gd name="connsiteY358" fmla="*/ 1592386 h 5759336"/>
              <a:gd name="connsiteX359" fmla="*/ 28606 w 3194306"/>
              <a:gd name="connsiteY359" fmla="*/ 1563780 h 5759336"/>
              <a:gd name="connsiteX360" fmla="*/ 3165702 w 3194306"/>
              <a:gd name="connsiteY360" fmla="*/ 1039342 h 5759336"/>
              <a:gd name="connsiteX361" fmla="*/ 3194306 w 3194306"/>
              <a:gd name="connsiteY361" fmla="*/ 1067947 h 5759336"/>
              <a:gd name="connsiteX362" fmla="*/ 3165702 w 3194306"/>
              <a:gd name="connsiteY362" fmla="*/ 1096553 h 5759336"/>
              <a:gd name="connsiteX363" fmla="*/ 3137096 w 3194306"/>
              <a:gd name="connsiteY363" fmla="*/ 1067947 h 5759336"/>
              <a:gd name="connsiteX364" fmla="*/ 3165702 w 3194306"/>
              <a:gd name="connsiteY364" fmla="*/ 1039342 h 5759336"/>
              <a:gd name="connsiteX365" fmla="*/ 2727080 w 3194306"/>
              <a:gd name="connsiteY365" fmla="*/ 1039342 h 5759336"/>
              <a:gd name="connsiteX366" fmla="*/ 2755686 w 3194306"/>
              <a:gd name="connsiteY366" fmla="*/ 1067947 h 5759336"/>
              <a:gd name="connsiteX367" fmla="*/ 2727080 w 3194306"/>
              <a:gd name="connsiteY367" fmla="*/ 1096553 h 5759336"/>
              <a:gd name="connsiteX368" fmla="*/ 2698474 w 3194306"/>
              <a:gd name="connsiteY368" fmla="*/ 1067947 h 5759336"/>
              <a:gd name="connsiteX369" fmla="*/ 2727080 w 3194306"/>
              <a:gd name="connsiteY369" fmla="*/ 1039342 h 5759336"/>
              <a:gd name="connsiteX370" fmla="*/ 2288458 w 3194306"/>
              <a:gd name="connsiteY370" fmla="*/ 1039342 h 5759336"/>
              <a:gd name="connsiteX371" fmla="*/ 2317064 w 3194306"/>
              <a:gd name="connsiteY371" fmla="*/ 1067947 h 5759336"/>
              <a:gd name="connsiteX372" fmla="*/ 2288458 w 3194306"/>
              <a:gd name="connsiteY372" fmla="*/ 1096553 h 5759336"/>
              <a:gd name="connsiteX373" fmla="*/ 2259854 w 3194306"/>
              <a:gd name="connsiteY373" fmla="*/ 1067947 h 5759336"/>
              <a:gd name="connsiteX374" fmla="*/ 2288458 w 3194306"/>
              <a:gd name="connsiteY374" fmla="*/ 1039342 h 5759336"/>
              <a:gd name="connsiteX375" fmla="*/ 1849838 w 3194306"/>
              <a:gd name="connsiteY375" fmla="*/ 1039342 h 5759336"/>
              <a:gd name="connsiteX376" fmla="*/ 1878442 w 3194306"/>
              <a:gd name="connsiteY376" fmla="*/ 1067947 h 5759336"/>
              <a:gd name="connsiteX377" fmla="*/ 1849838 w 3194306"/>
              <a:gd name="connsiteY377" fmla="*/ 1096553 h 5759336"/>
              <a:gd name="connsiteX378" fmla="*/ 1821232 w 3194306"/>
              <a:gd name="connsiteY378" fmla="*/ 1067947 h 5759336"/>
              <a:gd name="connsiteX379" fmla="*/ 1849838 w 3194306"/>
              <a:gd name="connsiteY379" fmla="*/ 1039342 h 5759336"/>
              <a:gd name="connsiteX380" fmla="*/ 1354004 w 3194306"/>
              <a:gd name="connsiteY380" fmla="*/ 1039342 h 5759336"/>
              <a:gd name="connsiteX381" fmla="*/ 1382610 w 3194306"/>
              <a:gd name="connsiteY381" fmla="*/ 1067947 h 5759336"/>
              <a:gd name="connsiteX382" fmla="*/ 1354004 w 3194306"/>
              <a:gd name="connsiteY382" fmla="*/ 1096553 h 5759336"/>
              <a:gd name="connsiteX383" fmla="*/ 1325398 w 3194306"/>
              <a:gd name="connsiteY383" fmla="*/ 1067947 h 5759336"/>
              <a:gd name="connsiteX384" fmla="*/ 1354004 w 3194306"/>
              <a:gd name="connsiteY384" fmla="*/ 1039342 h 5759336"/>
              <a:gd name="connsiteX385" fmla="*/ 915384 w 3194306"/>
              <a:gd name="connsiteY385" fmla="*/ 1039342 h 5759336"/>
              <a:gd name="connsiteX386" fmla="*/ 943990 w 3194306"/>
              <a:gd name="connsiteY386" fmla="*/ 1067947 h 5759336"/>
              <a:gd name="connsiteX387" fmla="*/ 915384 w 3194306"/>
              <a:gd name="connsiteY387" fmla="*/ 1096553 h 5759336"/>
              <a:gd name="connsiteX388" fmla="*/ 886778 w 3194306"/>
              <a:gd name="connsiteY388" fmla="*/ 1067947 h 5759336"/>
              <a:gd name="connsiteX389" fmla="*/ 915384 w 3194306"/>
              <a:gd name="connsiteY389" fmla="*/ 1039342 h 5759336"/>
              <a:gd name="connsiteX390" fmla="*/ 467226 w 3194306"/>
              <a:gd name="connsiteY390" fmla="*/ 1039342 h 5759336"/>
              <a:gd name="connsiteX391" fmla="*/ 495832 w 3194306"/>
              <a:gd name="connsiteY391" fmla="*/ 1067949 h 5759336"/>
              <a:gd name="connsiteX392" fmla="*/ 467226 w 3194306"/>
              <a:gd name="connsiteY392" fmla="*/ 1096553 h 5759336"/>
              <a:gd name="connsiteX393" fmla="*/ 438622 w 3194306"/>
              <a:gd name="connsiteY393" fmla="*/ 1067949 h 5759336"/>
              <a:gd name="connsiteX394" fmla="*/ 467226 w 3194306"/>
              <a:gd name="connsiteY394" fmla="*/ 1039342 h 5759336"/>
              <a:gd name="connsiteX395" fmla="*/ 28606 w 3194306"/>
              <a:gd name="connsiteY395" fmla="*/ 1039342 h 5759336"/>
              <a:gd name="connsiteX396" fmla="*/ 57210 w 3194306"/>
              <a:gd name="connsiteY396" fmla="*/ 1067947 h 5759336"/>
              <a:gd name="connsiteX397" fmla="*/ 28606 w 3194306"/>
              <a:gd name="connsiteY397" fmla="*/ 1096553 h 5759336"/>
              <a:gd name="connsiteX398" fmla="*/ 0 w 3194306"/>
              <a:gd name="connsiteY398" fmla="*/ 1067947 h 5759336"/>
              <a:gd name="connsiteX399" fmla="*/ 28606 w 3194306"/>
              <a:gd name="connsiteY399" fmla="*/ 1039342 h 5759336"/>
              <a:gd name="connsiteX400" fmla="*/ 3165702 w 3194306"/>
              <a:gd name="connsiteY400" fmla="*/ 524439 h 5759336"/>
              <a:gd name="connsiteX401" fmla="*/ 3194306 w 3194306"/>
              <a:gd name="connsiteY401" fmla="*/ 553044 h 5759336"/>
              <a:gd name="connsiteX402" fmla="*/ 3165702 w 3194306"/>
              <a:gd name="connsiteY402" fmla="*/ 581650 h 5759336"/>
              <a:gd name="connsiteX403" fmla="*/ 3137096 w 3194306"/>
              <a:gd name="connsiteY403" fmla="*/ 553044 h 5759336"/>
              <a:gd name="connsiteX404" fmla="*/ 3165702 w 3194306"/>
              <a:gd name="connsiteY404" fmla="*/ 524439 h 5759336"/>
              <a:gd name="connsiteX405" fmla="*/ 2727080 w 3194306"/>
              <a:gd name="connsiteY405" fmla="*/ 524439 h 5759336"/>
              <a:gd name="connsiteX406" fmla="*/ 2755686 w 3194306"/>
              <a:gd name="connsiteY406" fmla="*/ 553044 h 5759336"/>
              <a:gd name="connsiteX407" fmla="*/ 2727080 w 3194306"/>
              <a:gd name="connsiteY407" fmla="*/ 581650 h 5759336"/>
              <a:gd name="connsiteX408" fmla="*/ 2698474 w 3194306"/>
              <a:gd name="connsiteY408" fmla="*/ 553044 h 5759336"/>
              <a:gd name="connsiteX409" fmla="*/ 2727080 w 3194306"/>
              <a:gd name="connsiteY409" fmla="*/ 524439 h 5759336"/>
              <a:gd name="connsiteX410" fmla="*/ 2288458 w 3194306"/>
              <a:gd name="connsiteY410" fmla="*/ 524439 h 5759336"/>
              <a:gd name="connsiteX411" fmla="*/ 2317064 w 3194306"/>
              <a:gd name="connsiteY411" fmla="*/ 553044 h 5759336"/>
              <a:gd name="connsiteX412" fmla="*/ 2288458 w 3194306"/>
              <a:gd name="connsiteY412" fmla="*/ 581650 h 5759336"/>
              <a:gd name="connsiteX413" fmla="*/ 2259854 w 3194306"/>
              <a:gd name="connsiteY413" fmla="*/ 553044 h 5759336"/>
              <a:gd name="connsiteX414" fmla="*/ 2288458 w 3194306"/>
              <a:gd name="connsiteY414" fmla="*/ 524439 h 5759336"/>
              <a:gd name="connsiteX415" fmla="*/ 1849838 w 3194306"/>
              <a:gd name="connsiteY415" fmla="*/ 524439 h 5759336"/>
              <a:gd name="connsiteX416" fmla="*/ 1878442 w 3194306"/>
              <a:gd name="connsiteY416" fmla="*/ 553044 h 5759336"/>
              <a:gd name="connsiteX417" fmla="*/ 1849838 w 3194306"/>
              <a:gd name="connsiteY417" fmla="*/ 581650 h 5759336"/>
              <a:gd name="connsiteX418" fmla="*/ 1821232 w 3194306"/>
              <a:gd name="connsiteY418" fmla="*/ 553044 h 5759336"/>
              <a:gd name="connsiteX419" fmla="*/ 1849838 w 3194306"/>
              <a:gd name="connsiteY419" fmla="*/ 524439 h 5759336"/>
              <a:gd name="connsiteX420" fmla="*/ 1354004 w 3194306"/>
              <a:gd name="connsiteY420" fmla="*/ 524439 h 5759336"/>
              <a:gd name="connsiteX421" fmla="*/ 1382610 w 3194306"/>
              <a:gd name="connsiteY421" fmla="*/ 553044 h 5759336"/>
              <a:gd name="connsiteX422" fmla="*/ 1354004 w 3194306"/>
              <a:gd name="connsiteY422" fmla="*/ 581650 h 5759336"/>
              <a:gd name="connsiteX423" fmla="*/ 1325398 w 3194306"/>
              <a:gd name="connsiteY423" fmla="*/ 553044 h 5759336"/>
              <a:gd name="connsiteX424" fmla="*/ 1354004 w 3194306"/>
              <a:gd name="connsiteY424" fmla="*/ 524439 h 5759336"/>
              <a:gd name="connsiteX425" fmla="*/ 915384 w 3194306"/>
              <a:gd name="connsiteY425" fmla="*/ 524439 h 5759336"/>
              <a:gd name="connsiteX426" fmla="*/ 943990 w 3194306"/>
              <a:gd name="connsiteY426" fmla="*/ 553044 h 5759336"/>
              <a:gd name="connsiteX427" fmla="*/ 915384 w 3194306"/>
              <a:gd name="connsiteY427" fmla="*/ 581650 h 5759336"/>
              <a:gd name="connsiteX428" fmla="*/ 886778 w 3194306"/>
              <a:gd name="connsiteY428" fmla="*/ 553044 h 5759336"/>
              <a:gd name="connsiteX429" fmla="*/ 915384 w 3194306"/>
              <a:gd name="connsiteY429" fmla="*/ 524439 h 5759336"/>
              <a:gd name="connsiteX430" fmla="*/ 467226 w 3194306"/>
              <a:gd name="connsiteY430" fmla="*/ 524439 h 5759336"/>
              <a:gd name="connsiteX431" fmla="*/ 495832 w 3194306"/>
              <a:gd name="connsiteY431" fmla="*/ 553044 h 5759336"/>
              <a:gd name="connsiteX432" fmla="*/ 467226 w 3194306"/>
              <a:gd name="connsiteY432" fmla="*/ 581650 h 5759336"/>
              <a:gd name="connsiteX433" fmla="*/ 438622 w 3194306"/>
              <a:gd name="connsiteY433" fmla="*/ 553044 h 5759336"/>
              <a:gd name="connsiteX434" fmla="*/ 467226 w 3194306"/>
              <a:gd name="connsiteY434" fmla="*/ 524439 h 5759336"/>
              <a:gd name="connsiteX435" fmla="*/ 28606 w 3194306"/>
              <a:gd name="connsiteY435" fmla="*/ 524439 h 5759336"/>
              <a:gd name="connsiteX436" fmla="*/ 57210 w 3194306"/>
              <a:gd name="connsiteY436" fmla="*/ 553044 h 5759336"/>
              <a:gd name="connsiteX437" fmla="*/ 28606 w 3194306"/>
              <a:gd name="connsiteY437" fmla="*/ 581650 h 5759336"/>
              <a:gd name="connsiteX438" fmla="*/ 0 w 3194306"/>
              <a:gd name="connsiteY438" fmla="*/ 553044 h 5759336"/>
              <a:gd name="connsiteX439" fmla="*/ 28606 w 3194306"/>
              <a:gd name="connsiteY439" fmla="*/ 524439 h 5759336"/>
              <a:gd name="connsiteX440" fmla="*/ 3165702 w 3194306"/>
              <a:gd name="connsiteY440" fmla="*/ 0 h 5759336"/>
              <a:gd name="connsiteX441" fmla="*/ 3194306 w 3194306"/>
              <a:gd name="connsiteY441" fmla="*/ 28605 h 5759336"/>
              <a:gd name="connsiteX442" fmla="*/ 3165702 w 3194306"/>
              <a:gd name="connsiteY442" fmla="*/ 57211 h 5759336"/>
              <a:gd name="connsiteX443" fmla="*/ 3137096 w 3194306"/>
              <a:gd name="connsiteY443" fmla="*/ 28605 h 5759336"/>
              <a:gd name="connsiteX444" fmla="*/ 3165702 w 3194306"/>
              <a:gd name="connsiteY444" fmla="*/ 0 h 5759336"/>
              <a:gd name="connsiteX445" fmla="*/ 2727080 w 3194306"/>
              <a:gd name="connsiteY445" fmla="*/ 0 h 5759336"/>
              <a:gd name="connsiteX446" fmla="*/ 2755686 w 3194306"/>
              <a:gd name="connsiteY446" fmla="*/ 28605 h 5759336"/>
              <a:gd name="connsiteX447" fmla="*/ 2727080 w 3194306"/>
              <a:gd name="connsiteY447" fmla="*/ 57211 h 5759336"/>
              <a:gd name="connsiteX448" fmla="*/ 2698474 w 3194306"/>
              <a:gd name="connsiteY448" fmla="*/ 28605 h 5759336"/>
              <a:gd name="connsiteX449" fmla="*/ 2727080 w 3194306"/>
              <a:gd name="connsiteY449" fmla="*/ 0 h 5759336"/>
              <a:gd name="connsiteX450" fmla="*/ 2288458 w 3194306"/>
              <a:gd name="connsiteY450" fmla="*/ 0 h 5759336"/>
              <a:gd name="connsiteX451" fmla="*/ 2317064 w 3194306"/>
              <a:gd name="connsiteY451" fmla="*/ 28605 h 5759336"/>
              <a:gd name="connsiteX452" fmla="*/ 2288458 w 3194306"/>
              <a:gd name="connsiteY452" fmla="*/ 57211 h 5759336"/>
              <a:gd name="connsiteX453" fmla="*/ 2259854 w 3194306"/>
              <a:gd name="connsiteY453" fmla="*/ 28605 h 5759336"/>
              <a:gd name="connsiteX454" fmla="*/ 2288458 w 3194306"/>
              <a:gd name="connsiteY454" fmla="*/ 0 h 5759336"/>
              <a:gd name="connsiteX455" fmla="*/ 1849838 w 3194306"/>
              <a:gd name="connsiteY455" fmla="*/ 0 h 5759336"/>
              <a:gd name="connsiteX456" fmla="*/ 1878442 w 3194306"/>
              <a:gd name="connsiteY456" fmla="*/ 28605 h 5759336"/>
              <a:gd name="connsiteX457" fmla="*/ 1849838 w 3194306"/>
              <a:gd name="connsiteY457" fmla="*/ 57211 h 5759336"/>
              <a:gd name="connsiteX458" fmla="*/ 1821232 w 3194306"/>
              <a:gd name="connsiteY458" fmla="*/ 28605 h 5759336"/>
              <a:gd name="connsiteX459" fmla="*/ 1849838 w 3194306"/>
              <a:gd name="connsiteY459" fmla="*/ 0 h 5759336"/>
              <a:gd name="connsiteX460" fmla="*/ 1354004 w 3194306"/>
              <a:gd name="connsiteY460" fmla="*/ 0 h 5759336"/>
              <a:gd name="connsiteX461" fmla="*/ 1382610 w 3194306"/>
              <a:gd name="connsiteY461" fmla="*/ 28605 h 5759336"/>
              <a:gd name="connsiteX462" fmla="*/ 1354004 w 3194306"/>
              <a:gd name="connsiteY462" fmla="*/ 57211 h 5759336"/>
              <a:gd name="connsiteX463" fmla="*/ 1325398 w 3194306"/>
              <a:gd name="connsiteY463" fmla="*/ 28605 h 5759336"/>
              <a:gd name="connsiteX464" fmla="*/ 1354004 w 3194306"/>
              <a:gd name="connsiteY464" fmla="*/ 0 h 5759336"/>
              <a:gd name="connsiteX465" fmla="*/ 915384 w 3194306"/>
              <a:gd name="connsiteY465" fmla="*/ 0 h 5759336"/>
              <a:gd name="connsiteX466" fmla="*/ 943990 w 3194306"/>
              <a:gd name="connsiteY466" fmla="*/ 28605 h 5759336"/>
              <a:gd name="connsiteX467" fmla="*/ 915384 w 3194306"/>
              <a:gd name="connsiteY467" fmla="*/ 57211 h 5759336"/>
              <a:gd name="connsiteX468" fmla="*/ 886778 w 3194306"/>
              <a:gd name="connsiteY468" fmla="*/ 28605 h 5759336"/>
              <a:gd name="connsiteX469" fmla="*/ 915384 w 3194306"/>
              <a:gd name="connsiteY469" fmla="*/ 0 h 5759336"/>
              <a:gd name="connsiteX470" fmla="*/ 467226 w 3194306"/>
              <a:gd name="connsiteY470" fmla="*/ 0 h 5759336"/>
              <a:gd name="connsiteX471" fmla="*/ 495832 w 3194306"/>
              <a:gd name="connsiteY471" fmla="*/ 28605 h 5759336"/>
              <a:gd name="connsiteX472" fmla="*/ 467226 w 3194306"/>
              <a:gd name="connsiteY472" fmla="*/ 57211 h 5759336"/>
              <a:gd name="connsiteX473" fmla="*/ 438622 w 3194306"/>
              <a:gd name="connsiteY473" fmla="*/ 28605 h 5759336"/>
              <a:gd name="connsiteX474" fmla="*/ 467226 w 3194306"/>
              <a:gd name="connsiteY474" fmla="*/ 0 h 5759336"/>
              <a:gd name="connsiteX475" fmla="*/ 28606 w 3194306"/>
              <a:gd name="connsiteY475" fmla="*/ 0 h 5759336"/>
              <a:gd name="connsiteX476" fmla="*/ 57210 w 3194306"/>
              <a:gd name="connsiteY476" fmla="*/ 28605 h 5759336"/>
              <a:gd name="connsiteX477" fmla="*/ 28606 w 3194306"/>
              <a:gd name="connsiteY477" fmla="*/ 57211 h 5759336"/>
              <a:gd name="connsiteX478" fmla="*/ 0 w 3194306"/>
              <a:gd name="connsiteY478" fmla="*/ 28605 h 5759336"/>
              <a:gd name="connsiteX479" fmla="*/ 28606 w 3194306"/>
              <a:gd name="connsiteY479" fmla="*/ 0 h 57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3194306" h="5759336">
                <a:moveTo>
                  <a:pt x="3165702" y="5702077"/>
                </a:moveTo>
                <a:cubicBezTo>
                  <a:pt x="3180958" y="5702077"/>
                  <a:pt x="3194306" y="5714470"/>
                  <a:pt x="3194306" y="5730683"/>
                </a:cubicBezTo>
                <a:cubicBezTo>
                  <a:pt x="3194306" y="5745936"/>
                  <a:pt x="3180958" y="5759288"/>
                  <a:pt x="3165702" y="5759288"/>
                </a:cubicBezTo>
                <a:cubicBezTo>
                  <a:pt x="3150446" y="5759288"/>
                  <a:pt x="3137096" y="5746895"/>
                  <a:pt x="3137096" y="5730683"/>
                </a:cubicBezTo>
                <a:cubicBezTo>
                  <a:pt x="3137096" y="5715421"/>
                  <a:pt x="3150446" y="5702077"/>
                  <a:pt x="3165702" y="5702077"/>
                </a:cubicBezTo>
                <a:close/>
                <a:moveTo>
                  <a:pt x="2727080" y="5702077"/>
                </a:moveTo>
                <a:cubicBezTo>
                  <a:pt x="2742336" y="5702077"/>
                  <a:pt x="2755686" y="5714470"/>
                  <a:pt x="2755686" y="5730683"/>
                </a:cubicBezTo>
                <a:cubicBezTo>
                  <a:pt x="2755686" y="5746884"/>
                  <a:pt x="2742336" y="5759288"/>
                  <a:pt x="2727080" y="5759288"/>
                </a:cubicBezTo>
                <a:cubicBezTo>
                  <a:pt x="2711824" y="5759288"/>
                  <a:pt x="2698474" y="5746895"/>
                  <a:pt x="2698474" y="5730683"/>
                </a:cubicBezTo>
                <a:cubicBezTo>
                  <a:pt x="2698474" y="5715429"/>
                  <a:pt x="2711824" y="5702077"/>
                  <a:pt x="2727080" y="5702077"/>
                </a:cubicBezTo>
                <a:close/>
                <a:moveTo>
                  <a:pt x="2288458" y="5702077"/>
                </a:moveTo>
                <a:cubicBezTo>
                  <a:pt x="2303714" y="5702077"/>
                  <a:pt x="2317064" y="5714470"/>
                  <a:pt x="2317064" y="5730683"/>
                </a:cubicBezTo>
                <a:cubicBezTo>
                  <a:pt x="2317064" y="5746884"/>
                  <a:pt x="2303714" y="5759288"/>
                  <a:pt x="2288458" y="5759288"/>
                </a:cubicBezTo>
                <a:cubicBezTo>
                  <a:pt x="2273202" y="5759288"/>
                  <a:pt x="2259854" y="5746895"/>
                  <a:pt x="2259854" y="5730683"/>
                </a:cubicBezTo>
                <a:cubicBezTo>
                  <a:pt x="2259854" y="5715429"/>
                  <a:pt x="2273202" y="5702077"/>
                  <a:pt x="2288458" y="5702077"/>
                </a:cubicBezTo>
                <a:close/>
                <a:moveTo>
                  <a:pt x="1849838" y="5702077"/>
                </a:moveTo>
                <a:cubicBezTo>
                  <a:pt x="1865094" y="5702077"/>
                  <a:pt x="1878442" y="5714470"/>
                  <a:pt x="1878442" y="5730683"/>
                </a:cubicBezTo>
                <a:cubicBezTo>
                  <a:pt x="1878442" y="5746884"/>
                  <a:pt x="1865094" y="5759288"/>
                  <a:pt x="1849838" y="5759288"/>
                </a:cubicBezTo>
                <a:cubicBezTo>
                  <a:pt x="1834582" y="5759288"/>
                  <a:pt x="1821232" y="5746895"/>
                  <a:pt x="1821232" y="5730683"/>
                </a:cubicBezTo>
                <a:cubicBezTo>
                  <a:pt x="1821232" y="5715429"/>
                  <a:pt x="1834582" y="5702077"/>
                  <a:pt x="1849838" y="5702077"/>
                </a:cubicBezTo>
                <a:close/>
                <a:moveTo>
                  <a:pt x="1354004" y="5702077"/>
                </a:moveTo>
                <a:cubicBezTo>
                  <a:pt x="1369260" y="5702077"/>
                  <a:pt x="1382610" y="5714470"/>
                  <a:pt x="1382610" y="5730683"/>
                </a:cubicBezTo>
                <a:cubicBezTo>
                  <a:pt x="1382610" y="5746884"/>
                  <a:pt x="1369260" y="5759288"/>
                  <a:pt x="1354004" y="5759288"/>
                </a:cubicBezTo>
                <a:cubicBezTo>
                  <a:pt x="1338748" y="5759288"/>
                  <a:pt x="1325398" y="5746895"/>
                  <a:pt x="1325398" y="5730683"/>
                </a:cubicBezTo>
                <a:cubicBezTo>
                  <a:pt x="1325398" y="5715429"/>
                  <a:pt x="1338748" y="5702077"/>
                  <a:pt x="1354004" y="5702077"/>
                </a:cubicBezTo>
                <a:close/>
                <a:moveTo>
                  <a:pt x="915384" y="5702077"/>
                </a:moveTo>
                <a:cubicBezTo>
                  <a:pt x="930640" y="5702077"/>
                  <a:pt x="943990" y="5714470"/>
                  <a:pt x="943990" y="5730683"/>
                </a:cubicBezTo>
                <a:cubicBezTo>
                  <a:pt x="943990" y="5746884"/>
                  <a:pt x="930640" y="5759288"/>
                  <a:pt x="915384" y="5759288"/>
                </a:cubicBezTo>
                <a:cubicBezTo>
                  <a:pt x="900128" y="5759288"/>
                  <a:pt x="886778" y="5746895"/>
                  <a:pt x="886778" y="5730683"/>
                </a:cubicBezTo>
                <a:cubicBezTo>
                  <a:pt x="886778" y="5715429"/>
                  <a:pt x="900128" y="5702077"/>
                  <a:pt x="915384" y="5702077"/>
                </a:cubicBezTo>
                <a:close/>
                <a:moveTo>
                  <a:pt x="467226" y="5702077"/>
                </a:moveTo>
                <a:cubicBezTo>
                  <a:pt x="482482" y="5702077"/>
                  <a:pt x="495832" y="5714472"/>
                  <a:pt x="495832" y="5730684"/>
                </a:cubicBezTo>
                <a:cubicBezTo>
                  <a:pt x="495832" y="5746886"/>
                  <a:pt x="483434" y="5760239"/>
                  <a:pt x="467226" y="5759289"/>
                </a:cubicBezTo>
                <a:cubicBezTo>
                  <a:pt x="451970" y="5759289"/>
                  <a:pt x="438622" y="5746894"/>
                  <a:pt x="438622" y="5730684"/>
                </a:cubicBezTo>
                <a:cubicBezTo>
                  <a:pt x="438622" y="5715430"/>
                  <a:pt x="451014" y="5702077"/>
                  <a:pt x="467226" y="5702077"/>
                </a:cubicBezTo>
                <a:close/>
                <a:moveTo>
                  <a:pt x="28606" y="5702077"/>
                </a:moveTo>
                <a:cubicBezTo>
                  <a:pt x="43862" y="5702077"/>
                  <a:pt x="57210" y="5714470"/>
                  <a:pt x="57210" y="5730683"/>
                </a:cubicBezTo>
                <a:cubicBezTo>
                  <a:pt x="57210" y="5746884"/>
                  <a:pt x="43862" y="5759288"/>
                  <a:pt x="28606" y="5759288"/>
                </a:cubicBezTo>
                <a:cubicBezTo>
                  <a:pt x="13350" y="5759288"/>
                  <a:pt x="0" y="5746895"/>
                  <a:pt x="0" y="5730683"/>
                </a:cubicBezTo>
                <a:cubicBezTo>
                  <a:pt x="0" y="5715429"/>
                  <a:pt x="13350" y="5702077"/>
                  <a:pt x="28606" y="5702077"/>
                </a:cubicBezTo>
                <a:close/>
                <a:moveTo>
                  <a:pt x="3165702" y="5187174"/>
                </a:moveTo>
                <a:cubicBezTo>
                  <a:pt x="3180958" y="5187174"/>
                  <a:pt x="3194306" y="5199567"/>
                  <a:pt x="3194306" y="5215779"/>
                </a:cubicBezTo>
                <a:cubicBezTo>
                  <a:pt x="3194306" y="5231992"/>
                  <a:pt x="3180958" y="5244385"/>
                  <a:pt x="3165702" y="5244385"/>
                </a:cubicBezTo>
                <a:cubicBezTo>
                  <a:pt x="3150446" y="5244385"/>
                  <a:pt x="3137096" y="5231992"/>
                  <a:pt x="3137096" y="5215779"/>
                </a:cubicBezTo>
                <a:cubicBezTo>
                  <a:pt x="3137096" y="5200526"/>
                  <a:pt x="3150446" y="5187174"/>
                  <a:pt x="3165702" y="5187174"/>
                </a:cubicBezTo>
                <a:close/>
                <a:moveTo>
                  <a:pt x="2727080" y="5187174"/>
                </a:moveTo>
                <a:cubicBezTo>
                  <a:pt x="2742336" y="5187174"/>
                  <a:pt x="2755686" y="5199567"/>
                  <a:pt x="2755686" y="5215779"/>
                </a:cubicBezTo>
                <a:cubicBezTo>
                  <a:pt x="2755686" y="5231992"/>
                  <a:pt x="2742336" y="5244385"/>
                  <a:pt x="2727080" y="5244385"/>
                </a:cubicBezTo>
                <a:cubicBezTo>
                  <a:pt x="2711824" y="5244385"/>
                  <a:pt x="2698474" y="5231992"/>
                  <a:pt x="2698474" y="5215779"/>
                </a:cubicBezTo>
                <a:cubicBezTo>
                  <a:pt x="2698474" y="5200526"/>
                  <a:pt x="2711824" y="5187174"/>
                  <a:pt x="2727080" y="5187174"/>
                </a:cubicBezTo>
                <a:close/>
                <a:moveTo>
                  <a:pt x="2288458" y="5187174"/>
                </a:moveTo>
                <a:cubicBezTo>
                  <a:pt x="2303714" y="5187174"/>
                  <a:pt x="2317064" y="5199567"/>
                  <a:pt x="2317064" y="5215779"/>
                </a:cubicBezTo>
                <a:cubicBezTo>
                  <a:pt x="2317064" y="5231992"/>
                  <a:pt x="2303714" y="5244385"/>
                  <a:pt x="2288458" y="5244385"/>
                </a:cubicBezTo>
                <a:cubicBezTo>
                  <a:pt x="2273202" y="5244385"/>
                  <a:pt x="2259854" y="5231992"/>
                  <a:pt x="2259854" y="5215779"/>
                </a:cubicBezTo>
                <a:cubicBezTo>
                  <a:pt x="2259854" y="5200526"/>
                  <a:pt x="2273202" y="5187174"/>
                  <a:pt x="2288458" y="5187174"/>
                </a:cubicBezTo>
                <a:close/>
                <a:moveTo>
                  <a:pt x="1849838" y="5187174"/>
                </a:moveTo>
                <a:cubicBezTo>
                  <a:pt x="1865094" y="5187174"/>
                  <a:pt x="1878442" y="5199567"/>
                  <a:pt x="1878442" y="5215779"/>
                </a:cubicBezTo>
                <a:cubicBezTo>
                  <a:pt x="1878442" y="5231992"/>
                  <a:pt x="1865094" y="5244385"/>
                  <a:pt x="1849838" y="5244385"/>
                </a:cubicBezTo>
                <a:cubicBezTo>
                  <a:pt x="1834582" y="5244385"/>
                  <a:pt x="1821232" y="5231992"/>
                  <a:pt x="1821232" y="5215779"/>
                </a:cubicBezTo>
                <a:cubicBezTo>
                  <a:pt x="1821232" y="5200526"/>
                  <a:pt x="1834582" y="5187174"/>
                  <a:pt x="1849838" y="5187174"/>
                </a:cubicBezTo>
                <a:close/>
                <a:moveTo>
                  <a:pt x="1354004" y="5187174"/>
                </a:moveTo>
                <a:cubicBezTo>
                  <a:pt x="1369260" y="5187174"/>
                  <a:pt x="1382610" y="5199567"/>
                  <a:pt x="1382610" y="5215779"/>
                </a:cubicBezTo>
                <a:cubicBezTo>
                  <a:pt x="1382610" y="5231992"/>
                  <a:pt x="1369260" y="5244385"/>
                  <a:pt x="1354004" y="5244385"/>
                </a:cubicBezTo>
                <a:cubicBezTo>
                  <a:pt x="1338748" y="5244385"/>
                  <a:pt x="1325398" y="5231992"/>
                  <a:pt x="1325398" y="5215779"/>
                </a:cubicBezTo>
                <a:cubicBezTo>
                  <a:pt x="1325398" y="5200526"/>
                  <a:pt x="1338748" y="5187174"/>
                  <a:pt x="1354004" y="5187174"/>
                </a:cubicBezTo>
                <a:close/>
                <a:moveTo>
                  <a:pt x="915384" y="5187174"/>
                </a:moveTo>
                <a:cubicBezTo>
                  <a:pt x="930640" y="5187174"/>
                  <a:pt x="943990" y="5199567"/>
                  <a:pt x="943990" y="5215779"/>
                </a:cubicBezTo>
                <a:cubicBezTo>
                  <a:pt x="943990" y="5231992"/>
                  <a:pt x="930640" y="5244385"/>
                  <a:pt x="915384" y="5244385"/>
                </a:cubicBezTo>
                <a:cubicBezTo>
                  <a:pt x="900128" y="5244385"/>
                  <a:pt x="886778" y="5231992"/>
                  <a:pt x="886778" y="5215779"/>
                </a:cubicBezTo>
                <a:cubicBezTo>
                  <a:pt x="886778" y="5200526"/>
                  <a:pt x="900128" y="5187174"/>
                  <a:pt x="915384" y="5187174"/>
                </a:cubicBezTo>
                <a:close/>
                <a:moveTo>
                  <a:pt x="467226" y="5187174"/>
                </a:moveTo>
                <a:cubicBezTo>
                  <a:pt x="482482" y="5187174"/>
                  <a:pt x="495832" y="5199567"/>
                  <a:pt x="495832" y="5215779"/>
                </a:cubicBezTo>
                <a:cubicBezTo>
                  <a:pt x="495832" y="5231992"/>
                  <a:pt x="483434" y="5244385"/>
                  <a:pt x="467226" y="5244385"/>
                </a:cubicBezTo>
                <a:cubicBezTo>
                  <a:pt x="451970" y="5244385"/>
                  <a:pt x="438622" y="5231992"/>
                  <a:pt x="438622" y="5215779"/>
                </a:cubicBezTo>
                <a:cubicBezTo>
                  <a:pt x="438622" y="5200526"/>
                  <a:pt x="451014" y="5187174"/>
                  <a:pt x="467226" y="5187174"/>
                </a:cubicBezTo>
                <a:close/>
                <a:moveTo>
                  <a:pt x="28606" y="5187174"/>
                </a:moveTo>
                <a:cubicBezTo>
                  <a:pt x="43862" y="5187174"/>
                  <a:pt x="57210" y="5199567"/>
                  <a:pt x="57210" y="5215779"/>
                </a:cubicBezTo>
                <a:cubicBezTo>
                  <a:pt x="57210" y="5231992"/>
                  <a:pt x="43862" y="5244385"/>
                  <a:pt x="28606" y="5244385"/>
                </a:cubicBezTo>
                <a:cubicBezTo>
                  <a:pt x="13350" y="5244385"/>
                  <a:pt x="0" y="5231992"/>
                  <a:pt x="0" y="5215779"/>
                </a:cubicBezTo>
                <a:cubicBezTo>
                  <a:pt x="0" y="5200526"/>
                  <a:pt x="13350" y="5187174"/>
                  <a:pt x="28606" y="5187174"/>
                </a:cubicBezTo>
                <a:close/>
                <a:moveTo>
                  <a:pt x="3165702" y="4672271"/>
                </a:moveTo>
                <a:cubicBezTo>
                  <a:pt x="3180958" y="4672271"/>
                  <a:pt x="3194306" y="4684664"/>
                  <a:pt x="3194306" y="4700876"/>
                </a:cubicBezTo>
                <a:cubicBezTo>
                  <a:pt x="3194306" y="4717089"/>
                  <a:pt x="3180958" y="4729482"/>
                  <a:pt x="3165702" y="4729482"/>
                </a:cubicBezTo>
                <a:cubicBezTo>
                  <a:pt x="3150446" y="4729482"/>
                  <a:pt x="3137096" y="4717089"/>
                  <a:pt x="3137096" y="4700876"/>
                </a:cubicBezTo>
                <a:cubicBezTo>
                  <a:pt x="3137096" y="4685623"/>
                  <a:pt x="3150446" y="4672271"/>
                  <a:pt x="3165702" y="4672271"/>
                </a:cubicBezTo>
                <a:close/>
                <a:moveTo>
                  <a:pt x="2727080" y="4672271"/>
                </a:moveTo>
                <a:cubicBezTo>
                  <a:pt x="2742336" y="4672271"/>
                  <a:pt x="2755686" y="4684664"/>
                  <a:pt x="2755686" y="4700876"/>
                </a:cubicBezTo>
                <a:cubicBezTo>
                  <a:pt x="2755686" y="4717089"/>
                  <a:pt x="2742336" y="4729482"/>
                  <a:pt x="2727080" y="4729482"/>
                </a:cubicBezTo>
                <a:cubicBezTo>
                  <a:pt x="2711824" y="4729482"/>
                  <a:pt x="2698474" y="4717089"/>
                  <a:pt x="2698474" y="4700876"/>
                </a:cubicBezTo>
                <a:cubicBezTo>
                  <a:pt x="2698474" y="4685623"/>
                  <a:pt x="2711824" y="4672271"/>
                  <a:pt x="2727080" y="4672271"/>
                </a:cubicBezTo>
                <a:close/>
                <a:moveTo>
                  <a:pt x="2288458" y="4672271"/>
                </a:moveTo>
                <a:cubicBezTo>
                  <a:pt x="2303714" y="4672271"/>
                  <a:pt x="2317064" y="4684664"/>
                  <a:pt x="2317064" y="4700876"/>
                </a:cubicBezTo>
                <a:cubicBezTo>
                  <a:pt x="2317064" y="4717089"/>
                  <a:pt x="2303714" y="4729482"/>
                  <a:pt x="2288458" y="4729482"/>
                </a:cubicBezTo>
                <a:cubicBezTo>
                  <a:pt x="2273202" y="4729482"/>
                  <a:pt x="2259854" y="4717089"/>
                  <a:pt x="2259854" y="4700876"/>
                </a:cubicBezTo>
                <a:cubicBezTo>
                  <a:pt x="2259854" y="4685623"/>
                  <a:pt x="2273202" y="4672271"/>
                  <a:pt x="2288458" y="4672271"/>
                </a:cubicBezTo>
                <a:close/>
                <a:moveTo>
                  <a:pt x="1849838" y="4672271"/>
                </a:moveTo>
                <a:cubicBezTo>
                  <a:pt x="1865094" y="4672271"/>
                  <a:pt x="1878442" y="4684664"/>
                  <a:pt x="1878442" y="4700876"/>
                </a:cubicBezTo>
                <a:cubicBezTo>
                  <a:pt x="1878442" y="4717089"/>
                  <a:pt x="1865094" y="4729482"/>
                  <a:pt x="1849838" y="4729482"/>
                </a:cubicBezTo>
                <a:cubicBezTo>
                  <a:pt x="1834582" y="4729482"/>
                  <a:pt x="1821232" y="4717089"/>
                  <a:pt x="1821232" y="4700876"/>
                </a:cubicBezTo>
                <a:cubicBezTo>
                  <a:pt x="1821232" y="4685623"/>
                  <a:pt x="1834582" y="4672271"/>
                  <a:pt x="1849838" y="4672271"/>
                </a:cubicBezTo>
                <a:close/>
                <a:moveTo>
                  <a:pt x="1354004" y="4672271"/>
                </a:moveTo>
                <a:cubicBezTo>
                  <a:pt x="1369260" y="4672271"/>
                  <a:pt x="1382610" y="4684664"/>
                  <a:pt x="1382610" y="4700876"/>
                </a:cubicBezTo>
                <a:cubicBezTo>
                  <a:pt x="1382610" y="4717089"/>
                  <a:pt x="1369260" y="4729482"/>
                  <a:pt x="1354004" y="4729482"/>
                </a:cubicBezTo>
                <a:cubicBezTo>
                  <a:pt x="1338748" y="4729482"/>
                  <a:pt x="1325398" y="4717089"/>
                  <a:pt x="1325398" y="4700876"/>
                </a:cubicBezTo>
                <a:cubicBezTo>
                  <a:pt x="1325398" y="4685623"/>
                  <a:pt x="1338748" y="4672271"/>
                  <a:pt x="1354004" y="4672271"/>
                </a:cubicBezTo>
                <a:close/>
                <a:moveTo>
                  <a:pt x="915384" y="4672271"/>
                </a:moveTo>
                <a:cubicBezTo>
                  <a:pt x="930640" y="4672271"/>
                  <a:pt x="943990" y="4684664"/>
                  <a:pt x="943990" y="4700876"/>
                </a:cubicBezTo>
                <a:cubicBezTo>
                  <a:pt x="943990" y="4717089"/>
                  <a:pt x="930640" y="4729482"/>
                  <a:pt x="915384" y="4729482"/>
                </a:cubicBezTo>
                <a:cubicBezTo>
                  <a:pt x="900128" y="4729482"/>
                  <a:pt x="886778" y="4717089"/>
                  <a:pt x="886778" y="4700876"/>
                </a:cubicBezTo>
                <a:cubicBezTo>
                  <a:pt x="886778" y="4685623"/>
                  <a:pt x="900128" y="4672271"/>
                  <a:pt x="915384" y="4672271"/>
                </a:cubicBezTo>
                <a:close/>
                <a:moveTo>
                  <a:pt x="467226" y="4672271"/>
                </a:moveTo>
                <a:cubicBezTo>
                  <a:pt x="482482" y="4672271"/>
                  <a:pt x="495832" y="4684665"/>
                  <a:pt x="495832" y="4700878"/>
                </a:cubicBezTo>
                <a:cubicBezTo>
                  <a:pt x="495832" y="4717088"/>
                  <a:pt x="483434" y="4730433"/>
                  <a:pt x="467226" y="4729482"/>
                </a:cubicBezTo>
                <a:cubicBezTo>
                  <a:pt x="451970" y="4729482"/>
                  <a:pt x="438622" y="4717088"/>
                  <a:pt x="438622" y="4700878"/>
                </a:cubicBezTo>
                <a:cubicBezTo>
                  <a:pt x="438622" y="4685624"/>
                  <a:pt x="451014" y="4672271"/>
                  <a:pt x="467226" y="4672271"/>
                </a:cubicBezTo>
                <a:close/>
                <a:moveTo>
                  <a:pt x="28606" y="4672271"/>
                </a:moveTo>
                <a:cubicBezTo>
                  <a:pt x="43862" y="4672271"/>
                  <a:pt x="57210" y="4684664"/>
                  <a:pt x="57210" y="4700876"/>
                </a:cubicBezTo>
                <a:cubicBezTo>
                  <a:pt x="57210" y="4717089"/>
                  <a:pt x="43862" y="4729482"/>
                  <a:pt x="28606" y="4729482"/>
                </a:cubicBezTo>
                <a:cubicBezTo>
                  <a:pt x="13350" y="4729482"/>
                  <a:pt x="0" y="4717089"/>
                  <a:pt x="0" y="4700876"/>
                </a:cubicBezTo>
                <a:cubicBezTo>
                  <a:pt x="0" y="4685623"/>
                  <a:pt x="13350" y="4672271"/>
                  <a:pt x="28606" y="4672271"/>
                </a:cubicBezTo>
                <a:close/>
                <a:moveTo>
                  <a:pt x="3165702" y="4147832"/>
                </a:moveTo>
                <a:cubicBezTo>
                  <a:pt x="3180958" y="4147832"/>
                  <a:pt x="3194306" y="4160225"/>
                  <a:pt x="3194306" y="4176437"/>
                </a:cubicBezTo>
                <a:cubicBezTo>
                  <a:pt x="3194306" y="4191691"/>
                  <a:pt x="3180958" y="4205043"/>
                  <a:pt x="3165702" y="4205043"/>
                </a:cubicBezTo>
                <a:cubicBezTo>
                  <a:pt x="3150446" y="4205043"/>
                  <a:pt x="3137096" y="4192650"/>
                  <a:pt x="3137096" y="4176437"/>
                </a:cubicBezTo>
                <a:cubicBezTo>
                  <a:pt x="3137096" y="4161184"/>
                  <a:pt x="3150446" y="4147832"/>
                  <a:pt x="3165702" y="4147832"/>
                </a:cubicBezTo>
                <a:close/>
                <a:moveTo>
                  <a:pt x="2727080" y="4147832"/>
                </a:moveTo>
                <a:cubicBezTo>
                  <a:pt x="2742336" y="4147832"/>
                  <a:pt x="2755686" y="4160225"/>
                  <a:pt x="2755686" y="4176437"/>
                </a:cubicBezTo>
                <a:cubicBezTo>
                  <a:pt x="2755686" y="4191691"/>
                  <a:pt x="2742336" y="4205043"/>
                  <a:pt x="2727080" y="4205043"/>
                </a:cubicBezTo>
                <a:cubicBezTo>
                  <a:pt x="2711824" y="4205043"/>
                  <a:pt x="2698474" y="4192650"/>
                  <a:pt x="2698474" y="4176437"/>
                </a:cubicBezTo>
                <a:cubicBezTo>
                  <a:pt x="2698474" y="4161184"/>
                  <a:pt x="2711824" y="4147832"/>
                  <a:pt x="2727080" y="4147832"/>
                </a:cubicBezTo>
                <a:close/>
                <a:moveTo>
                  <a:pt x="2288458" y="4147832"/>
                </a:moveTo>
                <a:cubicBezTo>
                  <a:pt x="2303714" y="4147832"/>
                  <a:pt x="2317064" y="4160225"/>
                  <a:pt x="2317064" y="4176437"/>
                </a:cubicBezTo>
                <a:cubicBezTo>
                  <a:pt x="2317064" y="4191691"/>
                  <a:pt x="2303714" y="4205043"/>
                  <a:pt x="2288458" y="4205043"/>
                </a:cubicBezTo>
                <a:cubicBezTo>
                  <a:pt x="2273202" y="4205043"/>
                  <a:pt x="2259854" y="4192650"/>
                  <a:pt x="2259854" y="4176437"/>
                </a:cubicBezTo>
                <a:cubicBezTo>
                  <a:pt x="2259854" y="4161184"/>
                  <a:pt x="2273202" y="4147832"/>
                  <a:pt x="2288458" y="4147832"/>
                </a:cubicBezTo>
                <a:close/>
                <a:moveTo>
                  <a:pt x="1849838" y="4147832"/>
                </a:moveTo>
                <a:cubicBezTo>
                  <a:pt x="1865094" y="4147832"/>
                  <a:pt x="1878442" y="4160225"/>
                  <a:pt x="1878442" y="4176437"/>
                </a:cubicBezTo>
                <a:cubicBezTo>
                  <a:pt x="1878442" y="4191691"/>
                  <a:pt x="1865094" y="4205043"/>
                  <a:pt x="1849838" y="4205043"/>
                </a:cubicBezTo>
                <a:cubicBezTo>
                  <a:pt x="1834582" y="4205043"/>
                  <a:pt x="1821232" y="4192650"/>
                  <a:pt x="1821232" y="4176437"/>
                </a:cubicBezTo>
                <a:cubicBezTo>
                  <a:pt x="1821232" y="4161184"/>
                  <a:pt x="1834582" y="4147832"/>
                  <a:pt x="1849838" y="4147832"/>
                </a:cubicBezTo>
                <a:close/>
                <a:moveTo>
                  <a:pt x="1354004" y="4147832"/>
                </a:moveTo>
                <a:cubicBezTo>
                  <a:pt x="1369260" y="4147832"/>
                  <a:pt x="1382610" y="4160225"/>
                  <a:pt x="1382610" y="4176437"/>
                </a:cubicBezTo>
                <a:cubicBezTo>
                  <a:pt x="1382610" y="4191691"/>
                  <a:pt x="1369260" y="4205043"/>
                  <a:pt x="1354004" y="4205043"/>
                </a:cubicBezTo>
                <a:cubicBezTo>
                  <a:pt x="1338748" y="4205043"/>
                  <a:pt x="1325398" y="4192650"/>
                  <a:pt x="1325398" y="4176437"/>
                </a:cubicBezTo>
                <a:cubicBezTo>
                  <a:pt x="1325398" y="4161184"/>
                  <a:pt x="1338748" y="4147832"/>
                  <a:pt x="1354004" y="4147832"/>
                </a:cubicBezTo>
                <a:close/>
                <a:moveTo>
                  <a:pt x="915384" y="4147832"/>
                </a:moveTo>
                <a:cubicBezTo>
                  <a:pt x="930640" y="4147832"/>
                  <a:pt x="943990" y="4160225"/>
                  <a:pt x="943990" y="4176437"/>
                </a:cubicBezTo>
                <a:cubicBezTo>
                  <a:pt x="943990" y="4191691"/>
                  <a:pt x="930640" y="4205043"/>
                  <a:pt x="915384" y="4205043"/>
                </a:cubicBezTo>
                <a:cubicBezTo>
                  <a:pt x="900128" y="4205043"/>
                  <a:pt x="886778" y="4192650"/>
                  <a:pt x="886778" y="4176437"/>
                </a:cubicBezTo>
                <a:cubicBezTo>
                  <a:pt x="886778" y="4161184"/>
                  <a:pt x="900128" y="4147832"/>
                  <a:pt x="915384" y="4147832"/>
                </a:cubicBezTo>
                <a:close/>
                <a:moveTo>
                  <a:pt x="467226" y="4147832"/>
                </a:moveTo>
                <a:cubicBezTo>
                  <a:pt x="482482" y="4147832"/>
                  <a:pt x="495832" y="4160225"/>
                  <a:pt x="495832" y="4176437"/>
                </a:cubicBezTo>
                <a:cubicBezTo>
                  <a:pt x="495832" y="4191691"/>
                  <a:pt x="483434" y="4205043"/>
                  <a:pt x="467226" y="4205043"/>
                </a:cubicBezTo>
                <a:cubicBezTo>
                  <a:pt x="451970" y="4205043"/>
                  <a:pt x="438622" y="4192650"/>
                  <a:pt x="438622" y="4176437"/>
                </a:cubicBezTo>
                <a:cubicBezTo>
                  <a:pt x="438622" y="4161184"/>
                  <a:pt x="451014" y="4147832"/>
                  <a:pt x="467226" y="4147832"/>
                </a:cubicBezTo>
                <a:close/>
                <a:moveTo>
                  <a:pt x="28606" y="4147832"/>
                </a:moveTo>
                <a:cubicBezTo>
                  <a:pt x="43862" y="4147832"/>
                  <a:pt x="57210" y="4160225"/>
                  <a:pt x="57210" y="4176437"/>
                </a:cubicBezTo>
                <a:cubicBezTo>
                  <a:pt x="57210" y="4191691"/>
                  <a:pt x="43862" y="4205043"/>
                  <a:pt x="28606" y="4205043"/>
                </a:cubicBezTo>
                <a:cubicBezTo>
                  <a:pt x="13350" y="4205043"/>
                  <a:pt x="0" y="4192650"/>
                  <a:pt x="0" y="4176437"/>
                </a:cubicBezTo>
                <a:cubicBezTo>
                  <a:pt x="0" y="4161184"/>
                  <a:pt x="13350" y="4147832"/>
                  <a:pt x="28606" y="4147832"/>
                </a:cubicBezTo>
                <a:close/>
                <a:moveTo>
                  <a:pt x="3165702" y="3632929"/>
                </a:moveTo>
                <a:cubicBezTo>
                  <a:pt x="3180958" y="3632929"/>
                  <a:pt x="3194306" y="3645322"/>
                  <a:pt x="3194306" y="3661534"/>
                </a:cubicBezTo>
                <a:cubicBezTo>
                  <a:pt x="3194306" y="3677747"/>
                  <a:pt x="3180958" y="3690140"/>
                  <a:pt x="3165702" y="3690140"/>
                </a:cubicBezTo>
                <a:cubicBezTo>
                  <a:pt x="3150446" y="3690140"/>
                  <a:pt x="3137096" y="3677747"/>
                  <a:pt x="3137096" y="3661534"/>
                </a:cubicBezTo>
                <a:cubicBezTo>
                  <a:pt x="3137096" y="3646281"/>
                  <a:pt x="3150446" y="3632929"/>
                  <a:pt x="3165702" y="3632929"/>
                </a:cubicBezTo>
                <a:close/>
                <a:moveTo>
                  <a:pt x="2727080" y="3632929"/>
                </a:moveTo>
                <a:cubicBezTo>
                  <a:pt x="2742336" y="3632929"/>
                  <a:pt x="2755686" y="3645322"/>
                  <a:pt x="2755686" y="3661534"/>
                </a:cubicBezTo>
                <a:cubicBezTo>
                  <a:pt x="2755686" y="3677747"/>
                  <a:pt x="2742336" y="3690140"/>
                  <a:pt x="2727080" y="3690140"/>
                </a:cubicBezTo>
                <a:cubicBezTo>
                  <a:pt x="2711824" y="3690140"/>
                  <a:pt x="2698474" y="3677747"/>
                  <a:pt x="2698474" y="3661534"/>
                </a:cubicBezTo>
                <a:cubicBezTo>
                  <a:pt x="2698474" y="3646281"/>
                  <a:pt x="2711824" y="3632929"/>
                  <a:pt x="2727080" y="3632929"/>
                </a:cubicBezTo>
                <a:close/>
                <a:moveTo>
                  <a:pt x="2288458" y="3632929"/>
                </a:moveTo>
                <a:cubicBezTo>
                  <a:pt x="2303714" y="3632929"/>
                  <a:pt x="2317064" y="3645322"/>
                  <a:pt x="2317064" y="3661534"/>
                </a:cubicBezTo>
                <a:cubicBezTo>
                  <a:pt x="2317064" y="3677747"/>
                  <a:pt x="2303714" y="3690140"/>
                  <a:pt x="2288458" y="3690140"/>
                </a:cubicBezTo>
                <a:cubicBezTo>
                  <a:pt x="2273202" y="3690140"/>
                  <a:pt x="2259854" y="3677747"/>
                  <a:pt x="2259854" y="3661534"/>
                </a:cubicBezTo>
                <a:cubicBezTo>
                  <a:pt x="2259854" y="3646281"/>
                  <a:pt x="2273202" y="3632929"/>
                  <a:pt x="2288458" y="3632929"/>
                </a:cubicBezTo>
                <a:close/>
                <a:moveTo>
                  <a:pt x="1849838" y="3632929"/>
                </a:moveTo>
                <a:cubicBezTo>
                  <a:pt x="1865094" y="3632929"/>
                  <a:pt x="1878442" y="3645322"/>
                  <a:pt x="1878442" y="3661534"/>
                </a:cubicBezTo>
                <a:cubicBezTo>
                  <a:pt x="1878442" y="3677747"/>
                  <a:pt x="1865094" y="3690140"/>
                  <a:pt x="1849838" y="3690140"/>
                </a:cubicBezTo>
                <a:cubicBezTo>
                  <a:pt x="1834582" y="3690140"/>
                  <a:pt x="1821232" y="3677747"/>
                  <a:pt x="1821232" y="3661534"/>
                </a:cubicBezTo>
                <a:cubicBezTo>
                  <a:pt x="1821232" y="3646281"/>
                  <a:pt x="1834582" y="3632929"/>
                  <a:pt x="1849838" y="3632929"/>
                </a:cubicBezTo>
                <a:close/>
                <a:moveTo>
                  <a:pt x="1354004" y="3632929"/>
                </a:moveTo>
                <a:cubicBezTo>
                  <a:pt x="1369260" y="3632929"/>
                  <a:pt x="1382610" y="3645322"/>
                  <a:pt x="1382610" y="3661534"/>
                </a:cubicBezTo>
                <a:cubicBezTo>
                  <a:pt x="1382610" y="3677747"/>
                  <a:pt x="1369260" y="3690140"/>
                  <a:pt x="1354004" y="3690140"/>
                </a:cubicBezTo>
                <a:cubicBezTo>
                  <a:pt x="1338748" y="3690140"/>
                  <a:pt x="1325398" y="3677747"/>
                  <a:pt x="1325398" y="3661534"/>
                </a:cubicBezTo>
                <a:cubicBezTo>
                  <a:pt x="1325398" y="3646281"/>
                  <a:pt x="1338748" y="3632929"/>
                  <a:pt x="1354004" y="3632929"/>
                </a:cubicBezTo>
                <a:close/>
                <a:moveTo>
                  <a:pt x="915384" y="3632929"/>
                </a:moveTo>
                <a:cubicBezTo>
                  <a:pt x="930640" y="3632929"/>
                  <a:pt x="943990" y="3645322"/>
                  <a:pt x="943990" y="3661534"/>
                </a:cubicBezTo>
                <a:cubicBezTo>
                  <a:pt x="943990" y="3677747"/>
                  <a:pt x="930640" y="3690140"/>
                  <a:pt x="915384" y="3690140"/>
                </a:cubicBezTo>
                <a:cubicBezTo>
                  <a:pt x="900128" y="3690140"/>
                  <a:pt x="886778" y="3677747"/>
                  <a:pt x="886778" y="3661534"/>
                </a:cubicBezTo>
                <a:cubicBezTo>
                  <a:pt x="886778" y="3646281"/>
                  <a:pt x="900128" y="3632929"/>
                  <a:pt x="915384" y="3632929"/>
                </a:cubicBezTo>
                <a:close/>
                <a:moveTo>
                  <a:pt x="467226" y="3632929"/>
                </a:moveTo>
                <a:cubicBezTo>
                  <a:pt x="482482" y="3632929"/>
                  <a:pt x="495832" y="3645322"/>
                  <a:pt x="495832" y="3661534"/>
                </a:cubicBezTo>
                <a:cubicBezTo>
                  <a:pt x="495832" y="3677747"/>
                  <a:pt x="483434" y="3690140"/>
                  <a:pt x="467226" y="3690140"/>
                </a:cubicBezTo>
                <a:cubicBezTo>
                  <a:pt x="451970" y="3690140"/>
                  <a:pt x="438622" y="3677747"/>
                  <a:pt x="438622" y="3661534"/>
                </a:cubicBezTo>
                <a:cubicBezTo>
                  <a:pt x="438622" y="3646281"/>
                  <a:pt x="451014" y="3632929"/>
                  <a:pt x="467226" y="3632929"/>
                </a:cubicBezTo>
                <a:close/>
                <a:moveTo>
                  <a:pt x="28606" y="3632929"/>
                </a:moveTo>
                <a:cubicBezTo>
                  <a:pt x="43862" y="3632929"/>
                  <a:pt x="57210" y="3645322"/>
                  <a:pt x="57210" y="3661534"/>
                </a:cubicBezTo>
                <a:cubicBezTo>
                  <a:pt x="57210" y="3677747"/>
                  <a:pt x="43862" y="3690140"/>
                  <a:pt x="28606" y="3690140"/>
                </a:cubicBezTo>
                <a:cubicBezTo>
                  <a:pt x="13350" y="3690140"/>
                  <a:pt x="0" y="3677747"/>
                  <a:pt x="0" y="3661534"/>
                </a:cubicBezTo>
                <a:cubicBezTo>
                  <a:pt x="0" y="3646281"/>
                  <a:pt x="13350" y="3632929"/>
                  <a:pt x="28606" y="3632929"/>
                </a:cubicBezTo>
                <a:close/>
                <a:moveTo>
                  <a:pt x="3165702" y="3118025"/>
                </a:moveTo>
                <a:cubicBezTo>
                  <a:pt x="3180958" y="3118025"/>
                  <a:pt x="3194306" y="3130418"/>
                  <a:pt x="3194306" y="3146630"/>
                </a:cubicBezTo>
                <a:cubicBezTo>
                  <a:pt x="3194306" y="3161884"/>
                  <a:pt x="3180958" y="3175236"/>
                  <a:pt x="3165702" y="3175236"/>
                </a:cubicBezTo>
                <a:cubicBezTo>
                  <a:pt x="3150446" y="3175236"/>
                  <a:pt x="3137096" y="3162843"/>
                  <a:pt x="3137096" y="3146630"/>
                </a:cubicBezTo>
                <a:cubicBezTo>
                  <a:pt x="3137096" y="3131377"/>
                  <a:pt x="3150446" y="3118025"/>
                  <a:pt x="3165702" y="3118025"/>
                </a:cubicBezTo>
                <a:close/>
                <a:moveTo>
                  <a:pt x="2727080" y="3118025"/>
                </a:moveTo>
                <a:cubicBezTo>
                  <a:pt x="2742336" y="3118025"/>
                  <a:pt x="2755686" y="3130418"/>
                  <a:pt x="2755686" y="3146630"/>
                </a:cubicBezTo>
                <a:cubicBezTo>
                  <a:pt x="2755686" y="3161884"/>
                  <a:pt x="2742336" y="3175236"/>
                  <a:pt x="2727080" y="3175236"/>
                </a:cubicBezTo>
                <a:cubicBezTo>
                  <a:pt x="2711824" y="3175236"/>
                  <a:pt x="2698474" y="3162843"/>
                  <a:pt x="2698474" y="3146630"/>
                </a:cubicBezTo>
                <a:cubicBezTo>
                  <a:pt x="2698474" y="3131377"/>
                  <a:pt x="2711824" y="3118025"/>
                  <a:pt x="2727080" y="3118025"/>
                </a:cubicBezTo>
                <a:close/>
                <a:moveTo>
                  <a:pt x="2288458" y="3118025"/>
                </a:moveTo>
                <a:cubicBezTo>
                  <a:pt x="2303714" y="3118025"/>
                  <a:pt x="2317064" y="3130418"/>
                  <a:pt x="2317064" y="3146630"/>
                </a:cubicBezTo>
                <a:cubicBezTo>
                  <a:pt x="2317064" y="3161884"/>
                  <a:pt x="2303714" y="3175236"/>
                  <a:pt x="2288458" y="3175236"/>
                </a:cubicBezTo>
                <a:cubicBezTo>
                  <a:pt x="2273202" y="3175236"/>
                  <a:pt x="2259854" y="3162843"/>
                  <a:pt x="2259854" y="3146630"/>
                </a:cubicBezTo>
                <a:cubicBezTo>
                  <a:pt x="2259854" y="3131377"/>
                  <a:pt x="2273202" y="3118025"/>
                  <a:pt x="2288458" y="3118025"/>
                </a:cubicBezTo>
                <a:close/>
                <a:moveTo>
                  <a:pt x="1849838" y="3118025"/>
                </a:moveTo>
                <a:cubicBezTo>
                  <a:pt x="1865094" y="3118025"/>
                  <a:pt x="1878442" y="3130418"/>
                  <a:pt x="1878442" y="3146630"/>
                </a:cubicBezTo>
                <a:cubicBezTo>
                  <a:pt x="1878442" y="3161884"/>
                  <a:pt x="1865094" y="3175236"/>
                  <a:pt x="1849838" y="3175236"/>
                </a:cubicBezTo>
                <a:cubicBezTo>
                  <a:pt x="1834582" y="3175236"/>
                  <a:pt x="1821232" y="3162843"/>
                  <a:pt x="1821232" y="3146630"/>
                </a:cubicBezTo>
                <a:cubicBezTo>
                  <a:pt x="1821232" y="3131377"/>
                  <a:pt x="1834582" y="3118025"/>
                  <a:pt x="1849838" y="3118025"/>
                </a:cubicBezTo>
                <a:close/>
                <a:moveTo>
                  <a:pt x="1354004" y="3118025"/>
                </a:moveTo>
                <a:cubicBezTo>
                  <a:pt x="1369260" y="3118025"/>
                  <a:pt x="1382610" y="3130418"/>
                  <a:pt x="1382610" y="3146630"/>
                </a:cubicBezTo>
                <a:cubicBezTo>
                  <a:pt x="1382610" y="3161884"/>
                  <a:pt x="1369260" y="3175236"/>
                  <a:pt x="1354004" y="3175236"/>
                </a:cubicBezTo>
                <a:cubicBezTo>
                  <a:pt x="1338748" y="3175236"/>
                  <a:pt x="1325398" y="3162843"/>
                  <a:pt x="1325398" y="3146630"/>
                </a:cubicBezTo>
                <a:cubicBezTo>
                  <a:pt x="1325398" y="3131377"/>
                  <a:pt x="1338748" y="3118025"/>
                  <a:pt x="1354004" y="3118025"/>
                </a:cubicBezTo>
                <a:close/>
                <a:moveTo>
                  <a:pt x="915384" y="3118025"/>
                </a:moveTo>
                <a:cubicBezTo>
                  <a:pt x="930640" y="3118025"/>
                  <a:pt x="943990" y="3130418"/>
                  <a:pt x="943990" y="3146630"/>
                </a:cubicBezTo>
                <a:cubicBezTo>
                  <a:pt x="943990" y="3161884"/>
                  <a:pt x="930640" y="3175236"/>
                  <a:pt x="915384" y="3175236"/>
                </a:cubicBezTo>
                <a:cubicBezTo>
                  <a:pt x="900128" y="3175236"/>
                  <a:pt x="886778" y="3162843"/>
                  <a:pt x="886778" y="3146630"/>
                </a:cubicBezTo>
                <a:cubicBezTo>
                  <a:pt x="886778" y="3131377"/>
                  <a:pt x="900128" y="3118025"/>
                  <a:pt x="915384" y="3118025"/>
                </a:cubicBezTo>
                <a:close/>
                <a:moveTo>
                  <a:pt x="467226" y="3118025"/>
                </a:moveTo>
                <a:cubicBezTo>
                  <a:pt x="482482" y="3118025"/>
                  <a:pt x="495832" y="3130418"/>
                  <a:pt x="495832" y="3146630"/>
                </a:cubicBezTo>
                <a:cubicBezTo>
                  <a:pt x="495832" y="3161884"/>
                  <a:pt x="483434" y="3175236"/>
                  <a:pt x="467226" y="3175236"/>
                </a:cubicBezTo>
                <a:cubicBezTo>
                  <a:pt x="451970" y="3175236"/>
                  <a:pt x="438622" y="3162843"/>
                  <a:pt x="438622" y="3146630"/>
                </a:cubicBezTo>
                <a:cubicBezTo>
                  <a:pt x="438622" y="3131377"/>
                  <a:pt x="451014" y="3118025"/>
                  <a:pt x="467226" y="3118025"/>
                </a:cubicBezTo>
                <a:close/>
                <a:moveTo>
                  <a:pt x="28606" y="3118025"/>
                </a:moveTo>
                <a:cubicBezTo>
                  <a:pt x="43862" y="3118025"/>
                  <a:pt x="57210" y="3130418"/>
                  <a:pt x="57210" y="3146630"/>
                </a:cubicBezTo>
                <a:cubicBezTo>
                  <a:pt x="57210" y="3161884"/>
                  <a:pt x="43862" y="3175236"/>
                  <a:pt x="28606" y="3175236"/>
                </a:cubicBezTo>
                <a:cubicBezTo>
                  <a:pt x="13350" y="3175236"/>
                  <a:pt x="0" y="3162843"/>
                  <a:pt x="0" y="3146630"/>
                </a:cubicBezTo>
                <a:cubicBezTo>
                  <a:pt x="0" y="3131377"/>
                  <a:pt x="13350" y="3118025"/>
                  <a:pt x="28606" y="3118025"/>
                </a:cubicBezTo>
                <a:close/>
                <a:moveTo>
                  <a:pt x="3165702" y="2593587"/>
                </a:moveTo>
                <a:cubicBezTo>
                  <a:pt x="3180958" y="2593587"/>
                  <a:pt x="3194306" y="2605980"/>
                  <a:pt x="3194306" y="2622192"/>
                </a:cubicBezTo>
                <a:cubicBezTo>
                  <a:pt x="3194306" y="2638405"/>
                  <a:pt x="3180958" y="2650798"/>
                  <a:pt x="3165702" y="2650798"/>
                </a:cubicBezTo>
                <a:cubicBezTo>
                  <a:pt x="3150446" y="2650798"/>
                  <a:pt x="3137096" y="2638405"/>
                  <a:pt x="3137096" y="2622192"/>
                </a:cubicBezTo>
                <a:cubicBezTo>
                  <a:pt x="3137096" y="2606939"/>
                  <a:pt x="3150446" y="2593587"/>
                  <a:pt x="3165702" y="2593587"/>
                </a:cubicBezTo>
                <a:close/>
                <a:moveTo>
                  <a:pt x="2727080" y="2593587"/>
                </a:moveTo>
                <a:cubicBezTo>
                  <a:pt x="2742336" y="2593587"/>
                  <a:pt x="2755686" y="2605980"/>
                  <a:pt x="2755686" y="2622192"/>
                </a:cubicBezTo>
                <a:cubicBezTo>
                  <a:pt x="2755686" y="2638405"/>
                  <a:pt x="2742336" y="2650798"/>
                  <a:pt x="2727080" y="2650798"/>
                </a:cubicBezTo>
                <a:cubicBezTo>
                  <a:pt x="2711824" y="2650798"/>
                  <a:pt x="2698474" y="2638405"/>
                  <a:pt x="2698474" y="2622192"/>
                </a:cubicBezTo>
                <a:cubicBezTo>
                  <a:pt x="2698474" y="2606939"/>
                  <a:pt x="2711824" y="2593587"/>
                  <a:pt x="2727080" y="2593587"/>
                </a:cubicBezTo>
                <a:close/>
                <a:moveTo>
                  <a:pt x="2288458" y="2593587"/>
                </a:moveTo>
                <a:cubicBezTo>
                  <a:pt x="2303714" y="2593587"/>
                  <a:pt x="2317064" y="2605980"/>
                  <a:pt x="2317064" y="2622192"/>
                </a:cubicBezTo>
                <a:cubicBezTo>
                  <a:pt x="2317064" y="2638405"/>
                  <a:pt x="2303714" y="2650798"/>
                  <a:pt x="2288458" y="2650798"/>
                </a:cubicBezTo>
                <a:cubicBezTo>
                  <a:pt x="2273202" y="2650798"/>
                  <a:pt x="2259854" y="2638405"/>
                  <a:pt x="2259854" y="2622192"/>
                </a:cubicBezTo>
                <a:cubicBezTo>
                  <a:pt x="2259854" y="2606939"/>
                  <a:pt x="2273202" y="2593587"/>
                  <a:pt x="2288458" y="2593587"/>
                </a:cubicBezTo>
                <a:close/>
                <a:moveTo>
                  <a:pt x="1849838" y="2593587"/>
                </a:moveTo>
                <a:cubicBezTo>
                  <a:pt x="1865094" y="2593587"/>
                  <a:pt x="1878442" y="2605980"/>
                  <a:pt x="1878442" y="2622192"/>
                </a:cubicBezTo>
                <a:cubicBezTo>
                  <a:pt x="1878442" y="2638405"/>
                  <a:pt x="1865094" y="2650798"/>
                  <a:pt x="1849838" y="2650798"/>
                </a:cubicBezTo>
                <a:cubicBezTo>
                  <a:pt x="1834582" y="2650798"/>
                  <a:pt x="1821232" y="2638405"/>
                  <a:pt x="1821232" y="2622192"/>
                </a:cubicBezTo>
                <a:cubicBezTo>
                  <a:pt x="1821232" y="2606939"/>
                  <a:pt x="1834582" y="2593587"/>
                  <a:pt x="1849838" y="2593587"/>
                </a:cubicBezTo>
                <a:close/>
                <a:moveTo>
                  <a:pt x="1354004" y="2593587"/>
                </a:moveTo>
                <a:cubicBezTo>
                  <a:pt x="1369260" y="2593587"/>
                  <a:pt x="1382610" y="2605980"/>
                  <a:pt x="1382610" y="2622192"/>
                </a:cubicBezTo>
                <a:cubicBezTo>
                  <a:pt x="1382610" y="2638405"/>
                  <a:pt x="1369260" y="2650798"/>
                  <a:pt x="1354004" y="2650798"/>
                </a:cubicBezTo>
                <a:cubicBezTo>
                  <a:pt x="1338748" y="2650798"/>
                  <a:pt x="1325398" y="2638405"/>
                  <a:pt x="1325398" y="2622192"/>
                </a:cubicBezTo>
                <a:cubicBezTo>
                  <a:pt x="1325398" y="2606939"/>
                  <a:pt x="1338748" y="2593587"/>
                  <a:pt x="1354004" y="2593587"/>
                </a:cubicBezTo>
                <a:close/>
                <a:moveTo>
                  <a:pt x="915384" y="2593587"/>
                </a:moveTo>
                <a:cubicBezTo>
                  <a:pt x="930640" y="2593587"/>
                  <a:pt x="943990" y="2605980"/>
                  <a:pt x="943990" y="2622192"/>
                </a:cubicBezTo>
                <a:cubicBezTo>
                  <a:pt x="943990" y="2638405"/>
                  <a:pt x="930640" y="2650798"/>
                  <a:pt x="915384" y="2650798"/>
                </a:cubicBezTo>
                <a:cubicBezTo>
                  <a:pt x="900128" y="2650798"/>
                  <a:pt x="886778" y="2638405"/>
                  <a:pt x="886778" y="2622192"/>
                </a:cubicBezTo>
                <a:cubicBezTo>
                  <a:pt x="886778" y="2606939"/>
                  <a:pt x="900128" y="2593587"/>
                  <a:pt x="915384" y="2593587"/>
                </a:cubicBezTo>
                <a:close/>
                <a:moveTo>
                  <a:pt x="467226" y="2593587"/>
                </a:moveTo>
                <a:cubicBezTo>
                  <a:pt x="482482" y="2593587"/>
                  <a:pt x="495832" y="2605980"/>
                  <a:pt x="495832" y="2622192"/>
                </a:cubicBezTo>
                <a:cubicBezTo>
                  <a:pt x="495832" y="2638405"/>
                  <a:pt x="483434" y="2650798"/>
                  <a:pt x="467226" y="2650798"/>
                </a:cubicBezTo>
                <a:cubicBezTo>
                  <a:pt x="451970" y="2650798"/>
                  <a:pt x="438622" y="2638405"/>
                  <a:pt x="438622" y="2622192"/>
                </a:cubicBezTo>
                <a:cubicBezTo>
                  <a:pt x="438622" y="2606939"/>
                  <a:pt x="451014" y="2593587"/>
                  <a:pt x="467226" y="2593587"/>
                </a:cubicBezTo>
                <a:close/>
                <a:moveTo>
                  <a:pt x="28606" y="2593587"/>
                </a:moveTo>
                <a:cubicBezTo>
                  <a:pt x="43862" y="2593587"/>
                  <a:pt x="57210" y="2605980"/>
                  <a:pt x="57210" y="2622192"/>
                </a:cubicBezTo>
                <a:cubicBezTo>
                  <a:pt x="57210" y="2638405"/>
                  <a:pt x="43862" y="2650798"/>
                  <a:pt x="28606" y="2650798"/>
                </a:cubicBezTo>
                <a:cubicBezTo>
                  <a:pt x="13350" y="2650798"/>
                  <a:pt x="0" y="2638405"/>
                  <a:pt x="0" y="2622192"/>
                </a:cubicBezTo>
                <a:cubicBezTo>
                  <a:pt x="0" y="2606939"/>
                  <a:pt x="13350" y="2593587"/>
                  <a:pt x="28606" y="2593587"/>
                </a:cubicBezTo>
                <a:close/>
                <a:moveTo>
                  <a:pt x="3165702" y="2078684"/>
                </a:moveTo>
                <a:cubicBezTo>
                  <a:pt x="3180958" y="2078684"/>
                  <a:pt x="3194306" y="2091077"/>
                  <a:pt x="3194306" y="2107289"/>
                </a:cubicBezTo>
                <a:cubicBezTo>
                  <a:pt x="3194306" y="2123491"/>
                  <a:pt x="3180958" y="2135895"/>
                  <a:pt x="3165702" y="2135895"/>
                </a:cubicBezTo>
                <a:cubicBezTo>
                  <a:pt x="3150446" y="2135895"/>
                  <a:pt x="3137096" y="2122543"/>
                  <a:pt x="3137096" y="2107289"/>
                </a:cubicBezTo>
                <a:cubicBezTo>
                  <a:pt x="3137096" y="2092036"/>
                  <a:pt x="3150446" y="2078684"/>
                  <a:pt x="3165702" y="2078684"/>
                </a:cubicBezTo>
                <a:close/>
                <a:moveTo>
                  <a:pt x="2727080" y="2078684"/>
                </a:moveTo>
                <a:cubicBezTo>
                  <a:pt x="2742336" y="2078684"/>
                  <a:pt x="2755686" y="2091077"/>
                  <a:pt x="2755686" y="2107289"/>
                </a:cubicBezTo>
                <a:cubicBezTo>
                  <a:pt x="2755686" y="2123491"/>
                  <a:pt x="2742336" y="2135895"/>
                  <a:pt x="2727080" y="2135895"/>
                </a:cubicBezTo>
                <a:cubicBezTo>
                  <a:pt x="2711824" y="2135895"/>
                  <a:pt x="2698474" y="2122543"/>
                  <a:pt x="2698474" y="2107289"/>
                </a:cubicBezTo>
                <a:cubicBezTo>
                  <a:pt x="2698474" y="2092036"/>
                  <a:pt x="2711824" y="2078684"/>
                  <a:pt x="2727080" y="2078684"/>
                </a:cubicBezTo>
                <a:close/>
                <a:moveTo>
                  <a:pt x="2288458" y="2078684"/>
                </a:moveTo>
                <a:cubicBezTo>
                  <a:pt x="2303714" y="2078684"/>
                  <a:pt x="2317064" y="2091077"/>
                  <a:pt x="2317064" y="2107289"/>
                </a:cubicBezTo>
                <a:cubicBezTo>
                  <a:pt x="2317064" y="2123491"/>
                  <a:pt x="2303714" y="2135895"/>
                  <a:pt x="2288458" y="2135895"/>
                </a:cubicBezTo>
                <a:cubicBezTo>
                  <a:pt x="2273202" y="2135895"/>
                  <a:pt x="2259854" y="2122543"/>
                  <a:pt x="2259854" y="2107289"/>
                </a:cubicBezTo>
                <a:cubicBezTo>
                  <a:pt x="2259854" y="2092036"/>
                  <a:pt x="2273202" y="2078684"/>
                  <a:pt x="2288458" y="2078684"/>
                </a:cubicBezTo>
                <a:close/>
                <a:moveTo>
                  <a:pt x="1849838" y="2078684"/>
                </a:moveTo>
                <a:cubicBezTo>
                  <a:pt x="1865094" y="2078684"/>
                  <a:pt x="1878442" y="2091077"/>
                  <a:pt x="1878442" y="2107289"/>
                </a:cubicBezTo>
                <a:cubicBezTo>
                  <a:pt x="1878442" y="2123491"/>
                  <a:pt x="1865094" y="2135895"/>
                  <a:pt x="1849838" y="2135895"/>
                </a:cubicBezTo>
                <a:cubicBezTo>
                  <a:pt x="1834582" y="2135895"/>
                  <a:pt x="1821232" y="2122543"/>
                  <a:pt x="1821232" y="2107289"/>
                </a:cubicBezTo>
                <a:cubicBezTo>
                  <a:pt x="1821232" y="2092036"/>
                  <a:pt x="1834582" y="2078684"/>
                  <a:pt x="1849838" y="2078684"/>
                </a:cubicBezTo>
                <a:close/>
                <a:moveTo>
                  <a:pt x="1354004" y="2078684"/>
                </a:moveTo>
                <a:cubicBezTo>
                  <a:pt x="1369260" y="2078684"/>
                  <a:pt x="1382610" y="2091077"/>
                  <a:pt x="1382610" y="2107289"/>
                </a:cubicBezTo>
                <a:cubicBezTo>
                  <a:pt x="1382610" y="2123491"/>
                  <a:pt x="1369260" y="2135895"/>
                  <a:pt x="1354004" y="2135895"/>
                </a:cubicBezTo>
                <a:cubicBezTo>
                  <a:pt x="1338748" y="2135895"/>
                  <a:pt x="1325398" y="2122543"/>
                  <a:pt x="1325398" y="2107289"/>
                </a:cubicBezTo>
                <a:cubicBezTo>
                  <a:pt x="1325398" y="2092036"/>
                  <a:pt x="1338748" y="2078684"/>
                  <a:pt x="1354004" y="2078684"/>
                </a:cubicBezTo>
                <a:close/>
                <a:moveTo>
                  <a:pt x="915384" y="2078684"/>
                </a:moveTo>
                <a:cubicBezTo>
                  <a:pt x="930640" y="2078684"/>
                  <a:pt x="943990" y="2091077"/>
                  <a:pt x="943990" y="2107289"/>
                </a:cubicBezTo>
                <a:cubicBezTo>
                  <a:pt x="943990" y="2123491"/>
                  <a:pt x="930640" y="2135895"/>
                  <a:pt x="915384" y="2135895"/>
                </a:cubicBezTo>
                <a:cubicBezTo>
                  <a:pt x="900128" y="2135895"/>
                  <a:pt x="886778" y="2122543"/>
                  <a:pt x="886778" y="2107289"/>
                </a:cubicBezTo>
                <a:cubicBezTo>
                  <a:pt x="886778" y="2092036"/>
                  <a:pt x="900128" y="2078684"/>
                  <a:pt x="915384" y="2078684"/>
                </a:cubicBezTo>
                <a:close/>
                <a:moveTo>
                  <a:pt x="467226" y="2078684"/>
                </a:moveTo>
                <a:cubicBezTo>
                  <a:pt x="483026" y="2078684"/>
                  <a:pt x="495834" y="2091491"/>
                  <a:pt x="495834" y="2107290"/>
                </a:cubicBezTo>
                <a:cubicBezTo>
                  <a:pt x="495834" y="2123089"/>
                  <a:pt x="483026" y="2135896"/>
                  <a:pt x="467226" y="2135896"/>
                </a:cubicBezTo>
                <a:cubicBezTo>
                  <a:pt x="451428" y="2135896"/>
                  <a:pt x="438622" y="2123089"/>
                  <a:pt x="438622" y="2107290"/>
                </a:cubicBezTo>
                <a:cubicBezTo>
                  <a:pt x="438622" y="2091491"/>
                  <a:pt x="451428" y="2078684"/>
                  <a:pt x="467226" y="2078684"/>
                </a:cubicBezTo>
                <a:close/>
                <a:moveTo>
                  <a:pt x="28606" y="2078684"/>
                </a:moveTo>
                <a:cubicBezTo>
                  <a:pt x="44406" y="2078684"/>
                  <a:pt x="57212" y="2091491"/>
                  <a:pt x="57212" y="2107290"/>
                </a:cubicBezTo>
                <a:cubicBezTo>
                  <a:pt x="57212" y="2123089"/>
                  <a:pt x="44406" y="2135896"/>
                  <a:pt x="28606" y="2135896"/>
                </a:cubicBezTo>
                <a:cubicBezTo>
                  <a:pt x="12806" y="2135896"/>
                  <a:pt x="0" y="2123089"/>
                  <a:pt x="0" y="2107290"/>
                </a:cubicBezTo>
                <a:cubicBezTo>
                  <a:pt x="0" y="2091491"/>
                  <a:pt x="12806" y="2078684"/>
                  <a:pt x="28606" y="2078684"/>
                </a:cubicBezTo>
                <a:close/>
                <a:moveTo>
                  <a:pt x="3165702" y="1563780"/>
                </a:moveTo>
                <a:cubicBezTo>
                  <a:pt x="3180958" y="1563780"/>
                  <a:pt x="3194306" y="1576173"/>
                  <a:pt x="3194306" y="1592385"/>
                </a:cubicBezTo>
                <a:cubicBezTo>
                  <a:pt x="3194306" y="1608598"/>
                  <a:pt x="3180958" y="1620991"/>
                  <a:pt x="3165702" y="1620991"/>
                </a:cubicBezTo>
                <a:cubicBezTo>
                  <a:pt x="3150446" y="1620991"/>
                  <a:pt x="3137096" y="1608598"/>
                  <a:pt x="3137096" y="1592385"/>
                </a:cubicBezTo>
                <a:cubicBezTo>
                  <a:pt x="3137096" y="1577132"/>
                  <a:pt x="3150446" y="1563780"/>
                  <a:pt x="3165702" y="1563780"/>
                </a:cubicBezTo>
                <a:close/>
                <a:moveTo>
                  <a:pt x="2727080" y="1563780"/>
                </a:moveTo>
                <a:cubicBezTo>
                  <a:pt x="2742336" y="1563780"/>
                  <a:pt x="2755686" y="1576173"/>
                  <a:pt x="2755686" y="1592385"/>
                </a:cubicBezTo>
                <a:cubicBezTo>
                  <a:pt x="2755686" y="1608598"/>
                  <a:pt x="2742336" y="1620991"/>
                  <a:pt x="2727080" y="1620991"/>
                </a:cubicBezTo>
                <a:cubicBezTo>
                  <a:pt x="2711824" y="1620991"/>
                  <a:pt x="2698474" y="1608598"/>
                  <a:pt x="2698474" y="1592385"/>
                </a:cubicBezTo>
                <a:cubicBezTo>
                  <a:pt x="2698474" y="1577132"/>
                  <a:pt x="2711824" y="1563780"/>
                  <a:pt x="2727080" y="1563780"/>
                </a:cubicBezTo>
                <a:close/>
                <a:moveTo>
                  <a:pt x="2288458" y="1563780"/>
                </a:moveTo>
                <a:cubicBezTo>
                  <a:pt x="2303714" y="1563780"/>
                  <a:pt x="2317064" y="1576173"/>
                  <a:pt x="2317064" y="1592385"/>
                </a:cubicBezTo>
                <a:cubicBezTo>
                  <a:pt x="2317064" y="1608598"/>
                  <a:pt x="2303714" y="1620991"/>
                  <a:pt x="2288458" y="1620991"/>
                </a:cubicBezTo>
                <a:cubicBezTo>
                  <a:pt x="2273202" y="1620991"/>
                  <a:pt x="2259854" y="1608598"/>
                  <a:pt x="2259854" y="1592385"/>
                </a:cubicBezTo>
                <a:cubicBezTo>
                  <a:pt x="2259854" y="1577132"/>
                  <a:pt x="2273202" y="1563780"/>
                  <a:pt x="2288458" y="1563780"/>
                </a:cubicBezTo>
                <a:close/>
                <a:moveTo>
                  <a:pt x="1849838" y="1563780"/>
                </a:moveTo>
                <a:cubicBezTo>
                  <a:pt x="1865094" y="1563780"/>
                  <a:pt x="1878442" y="1576173"/>
                  <a:pt x="1878442" y="1592385"/>
                </a:cubicBezTo>
                <a:cubicBezTo>
                  <a:pt x="1878442" y="1608598"/>
                  <a:pt x="1865094" y="1620991"/>
                  <a:pt x="1849838" y="1620991"/>
                </a:cubicBezTo>
                <a:cubicBezTo>
                  <a:pt x="1834582" y="1620991"/>
                  <a:pt x="1821232" y="1608598"/>
                  <a:pt x="1821232" y="1592385"/>
                </a:cubicBezTo>
                <a:cubicBezTo>
                  <a:pt x="1821232" y="1577132"/>
                  <a:pt x="1834582" y="1563780"/>
                  <a:pt x="1849838" y="1563780"/>
                </a:cubicBezTo>
                <a:close/>
                <a:moveTo>
                  <a:pt x="1354004" y="1563780"/>
                </a:moveTo>
                <a:cubicBezTo>
                  <a:pt x="1369260" y="1563780"/>
                  <a:pt x="1382610" y="1576173"/>
                  <a:pt x="1382610" y="1592385"/>
                </a:cubicBezTo>
                <a:cubicBezTo>
                  <a:pt x="1382610" y="1608598"/>
                  <a:pt x="1369260" y="1620991"/>
                  <a:pt x="1354004" y="1620991"/>
                </a:cubicBezTo>
                <a:cubicBezTo>
                  <a:pt x="1338748" y="1620991"/>
                  <a:pt x="1325398" y="1608598"/>
                  <a:pt x="1325398" y="1592385"/>
                </a:cubicBezTo>
                <a:cubicBezTo>
                  <a:pt x="1325398" y="1577132"/>
                  <a:pt x="1338748" y="1563780"/>
                  <a:pt x="1354004" y="1563780"/>
                </a:cubicBezTo>
                <a:close/>
                <a:moveTo>
                  <a:pt x="915384" y="1563780"/>
                </a:moveTo>
                <a:cubicBezTo>
                  <a:pt x="930640" y="1563780"/>
                  <a:pt x="943990" y="1576173"/>
                  <a:pt x="943990" y="1592385"/>
                </a:cubicBezTo>
                <a:cubicBezTo>
                  <a:pt x="943990" y="1608598"/>
                  <a:pt x="930640" y="1620991"/>
                  <a:pt x="915384" y="1620991"/>
                </a:cubicBezTo>
                <a:cubicBezTo>
                  <a:pt x="900128" y="1620991"/>
                  <a:pt x="886778" y="1608598"/>
                  <a:pt x="886778" y="1592385"/>
                </a:cubicBezTo>
                <a:cubicBezTo>
                  <a:pt x="886778" y="1577132"/>
                  <a:pt x="900128" y="1563780"/>
                  <a:pt x="915384" y="1563780"/>
                </a:cubicBezTo>
                <a:close/>
                <a:moveTo>
                  <a:pt x="467226" y="1563780"/>
                </a:moveTo>
                <a:cubicBezTo>
                  <a:pt x="483026" y="1563780"/>
                  <a:pt x="495834" y="1576587"/>
                  <a:pt x="495834" y="1592386"/>
                </a:cubicBezTo>
                <a:cubicBezTo>
                  <a:pt x="495834" y="1608185"/>
                  <a:pt x="483026" y="1620992"/>
                  <a:pt x="467226" y="1620992"/>
                </a:cubicBezTo>
                <a:cubicBezTo>
                  <a:pt x="451428" y="1620992"/>
                  <a:pt x="438622" y="1608185"/>
                  <a:pt x="438622" y="1592386"/>
                </a:cubicBezTo>
                <a:cubicBezTo>
                  <a:pt x="438622" y="1576587"/>
                  <a:pt x="451428" y="1563780"/>
                  <a:pt x="467226" y="1563780"/>
                </a:cubicBezTo>
                <a:close/>
                <a:moveTo>
                  <a:pt x="28606" y="1563780"/>
                </a:moveTo>
                <a:cubicBezTo>
                  <a:pt x="44406" y="1563780"/>
                  <a:pt x="57212" y="1576587"/>
                  <a:pt x="57212" y="1592386"/>
                </a:cubicBezTo>
                <a:cubicBezTo>
                  <a:pt x="57212" y="1608185"/>
                  <a:pt x="44406" y="1620992"/>
                  <a:pt x="28606" y="1620992"/>
                </a:cubicBezTo>
                <a:cubicBezTo>
                  <a:pt x="12806" y="1620992"/>
                  <a:pt x="0" y="1608185"/>
                  <a:pt x="0" y="1592386"/>
                </a:cubicBezTo>
                <a:cubicBezTo>
                  <a:pt x="0" y="1576587"/>
                  <a:pt x="12806" y="1563780"/>
                  <a:pt x="28606" y="1563780"/>
                </a:cubicBezTo>
                <a:close/>
                <a:moveTo>
                  <a:pt x="3165702" y="1039342"/>
                </a:moveTo>
                <a:cubicBezTo>
                  <a:pt x="3180958" y="1039342"/>
                  <a:pt x="3194306" y="1051735"/>
                  <a:pt x="3194306" y="1067947"/>
                </a:cubicBezTo>
                <a:cubicBezTo>
                  <a:pt x="3194306" y="1084160"/>
                  <a:pt x="3180958" y="1096553"/>
                  <a:pt x="3165702" y="1096553"/>
                </a:cubicBezTo>
                <a:cubicBezTo>
                  <a:pt x="3150446" y="1096553"/>
                  <a:pt x="3137096" y="1084160"/>
                  <a:pt x="3137096" y="1067947"/>
                </a:cubicBezTo>
                <a:cubicBezTo>
                  <a:pt x="3137096" y="1052694"/>
                  <a:pt x="3150446" y="1039342"/>
                  <a:pt x="3165702" y="1039342"/>
                </a:cubicBezTo>
                <a:close/>
                <a:moveTo>
                  <a:pt x="2727080" y="1039342"/>
                </a:moveTo>
                <a:cubicBezTo>
                  <a:pt x="2742336" y="1039342"/>
                  <a:pt x="2755686" y="1051735"/>
                  <a:pt x="2755686" y="1067947"/>
                </a:cubicBezTo>
                <a:cubicBezTo>
                  <a:pt x="2755686" y="1084160"/>
                  <a:pt x="2742336" y="1096553"/>
                  <a:pt x="2727080" y="1096553"/>
                </a:cubicBezTo>
                <a:cubicBezTo>
                  <a:pt x="2711824" y="1096553"/>
                  <a:pt x="2698474" y="1084160"/>
                  <a:pt x="2698474" y="1067947"/>
                </a:cubicBezTo>
                <a:cubicBezTo>
                  <a:pt x="2698474" y="1052694"/>
                  <a:pt x="2711824" y="1039342"/>
                  <a:pt x="2727080" y="1039342"/>
                </a:cubicBezTo>
                <a:close/>
                <a:moveTo>
                  <a:pt x="2288458" y="1039342"/>
                </a:moveTo>
                <a:cubicBezTo>
                  <a:pt x="2303714" y="1039342"/>
                  <a:pt x="2317064" y="1051735"/>
                  <a:pt x="2317064" y="1067947"/>
                </a:cubicBezTo>
                <a:cubicBezTo>
                  <a:pt x="2317064" y="1084160"/>
                  <a:pt x="2303714" y="1096553"/>
                  <a:pt x="2288458" y="1096553"/>
                </a:cubicBezTo>
                <a:cubicBezTo>
                  <a:pt x="2273202" y="1096553"/>
                  <a:pt x="2259854" y="1084160"/>
                  <a:pt x="2259854" y="1067947"/>
                </a:cubicBezTo>
                <a:cubicBezTo>
                  <a:pt x="2259854" y="1052694"/>
                  <a:pt x="2273202" y="1039342"/>
                  <a:pt x="2288458" y="1039342"/>
                </a:cubicBezTo>
                <a:close/>
                <a:moveTo>
                  <a:pt x="1849838" y="1039342"/>
                </a:moveTo>
                <a:cubicBezTo>
                  <a:pt x="1865094" y="1039342"/>
                  <a:pt x="1878442" y="1051735"/>
                  <a:pt x="1878442" y="1067947"/>
                </a:cubicBezTo>
                <a:cubicBezTo>
                  <a:pt x="1878442" y="1084160"/>
                  <a:pt x="1865094" y="1096553"/>
                  <a:pt x="1849838" y="1096553"/>
                </a:cubicBezTo>
                <a:cubicBezTo>
                  <a:pt x="1834582" y="1096553"/>
                  <a:pt x="1821232" y="1084160"/>
                  <a:pt x="1821232" y="1067947"/>
                </a:cubicBezTo>
                <a:cubicBezTo>
                  <a:pt x="1821232" y="1052694"/>
                  <a:pt x="1834582" y="1039342"/>
                  <a:pt x="1849838" y="1039342"/>
                </a:cubicBezTo>
                <a:close/>
                <a:moveTo>
                  <a:pt x="1354004" y="1039342"/>
                </a:moveTo>
                <a:cubicBezTo>
                  <a:pt x="1369260" y="1039342"/>
                  <a:pt x="1382610" y="1051735"/>
                  <a:pt x="1382610" y="1067947"/>
                </a:cubicBezTo>
                <a:cubicBezTo>
                  <a:pt x="1382610" y="1084160"/>
                  <a:pt x="1369260" y="1096553"/>
                  <a:pt x="1354004" y="1096553"/>
                </a:cubicBezTo>
                <a:cubicBezTo>
                  <a:pt x="1338748" y="1096553"/>
                  <a:pt x="1325398" y="1084160"/>
                  <a:pt x="1325398" y="1067947"/>
                </a:cubicBezTo>
                <a:cubicBezTo>
                  <a:pt x="1325398" y="1052694"/>
                  <a:pt x="1338748" y="1039342"/>
                  <a:pt x="1354004" y="1039342"/>
                </a:cubicBezTo>
                <a:close/>
                <a:moveTo>
                  <a:pt x="915384" y="1039342"/>
                </a:moveTo>
                <a:cubicBezTo>
                  <a:pt x="930640" y="1039342"/>
                  <a:pt x="943990" y="1051735"/>
                  <a:pt x="943990" y="1067947"/>
                </a:cubicBezTo>
                <a:cubicBezTo>
                  <a:pt x="943990" y="1084160"/>
                  <a:pt x="930640" y="1096553"/>
                  <a:pt x="915384" y="1096553"/>
                </a:cubicBezTo>
                <a:cubicBezTo>
                  <a:pt x="900128" y="1096553"/>
                  <a:pt x="886778" y="1084160"/>
                  <a:pt x="886778" y="1067947"/>
                </a:cubicBezTo>
                <a:cubicBezTo>
                  <a:pt x="886778" y="1052694"/>
                  <a:pt x="900128" y="1039342"/>
                  <a:pt x="915384" y="1039342"/>
                </a:cubicBezTo>
                <a:close/>
                <a:moveTo>
                  <a:pt x="467226" y="1039342"/>
                </a:moveTo>
                <a:cubicBezTo>
                  <a:pt x="482482" y="1039342"/>
                  <a:pt x="495832" y="1051736"/>
                  <a:pt x="495832" y="1067949"/>
                </a:cubicBezTo>
                <a:cubicBezTo>
                  <a:pt x="495832" y="1084159"/>
                  <a:pt x="483434" y="1097504"/>
                  <a:pt x="467226" y="1096553"/>
                </a:cubicBezTo>
                <a:cubicBezTo>
                  <a:pt x="451970" y="1096553"/>
                  <a:pt x="438622" y="1084159"/>
                  <a:pt x="438622" y="1067949"/>
                </a:cubicBezTo>
                <a:cubicBezTo>
                  <a:pt x="438622" y="1052695"/>
                  <a:pt x="451014" y="1039342"/>
                  <a:pt x="467226" y="1039342"/>
                </a:cubicBezTo>
                <a:close/>
                <a:moveTo>
                  <a:pt x="28606" y="1039342"/>
                </a:moveTo>
                <a:cubicBezTo>
                  <a:pt x="43862" y="1039342"/>
                  <a:pt x="57210" y="1051735"/>
                  <a:pt x="57210" y="1067947"/>
                </a:cubicBezTo>
                <a:cubicBezTo>
                  <a:pt x="57210" y="1084160"/>
                  <a:pt x="43862" y="1096553"/>
                  <a:pt x="28606" y="1096553"/>
                </a:cubicBezTo>
                <a:cubicBezTo>
                  <a:pt x="13350" y="1096553"/>
                  <a:pt x="0" y="1084160"/>
                  <a:pt x="0" y="1067947"/>
                </a:cubicBezTo>
                <a:cubicBezTo>
                  <a:pt x="0" y="1052694"/>
                  <a:pt x="13350" y="1039342"/>
                  <a:pt x="28606" y="1039342"/>
                </a:cubicBezTo>
                <a:close/>
                <a:moveTo>
                  <a:pt x="3165702" y="524439"/>
                </a:moveTo>
                <a:cubicBezTo>
                  <a:pt x="3180958" y="524439"/>
                  <a:pt x="3194306" y="536832"/>
                  <a:pt x="3194306" y="553044"/>
                </a:cubicBezTo>
                <a:cubicBezTo>
                  <a:pt x="3194306" y="568298"/>
                  <a:pt x="3180958" y="581650"/>
                  <a:pt x="3165702" y="581650"/>
                </a:cubicBezTo>
                <a:cubicBezTo>
                  <a:pt x="3150446" y="581650"/>
                  <a:pt x="3137096" y="569257"/>
                  <a:pt x="3137096" y="553044"/>
                </a:cubicBezTo>
                <a:cubicBezTo>
                  <a:pt x="3137096" y="537791"/>
                  <a:pt x="3150446" y="524439"/>
                  <a:pt x="3165702" y="524439"/>
                </a:cubicBezTo>
                <a:close/>
                <a:moveTo>
                  <a:pt x="2727080" y="524439"/>
                </a:moveTo>
                <a:cubicBezTo>
                  <a:pt x="2742336" y="524439"/>
                  <a:pt x="2755686" y="536832"/>
                  <a:pt x="2755686" y="553044"/>
                </a:cubicBezTo>
                <a:cubicBezTo>
                  <a:pt x="2755686" y="568298"/>
                  <a:pt x="2742336" y="581650"/>
                  <a:pt x="2727080" y="581650"/>
                </a:cubicBezTo>
                <a:cubicBezTo>
                  <a:pt x="2711824" y="581650"/>
                  <a:pt x="2698474" y="569257"/>
                  <a:pt x="2698474" y="553044"/>
                </a:cubicBezTo>
                <a:cubicBezTo>
                  <a:pt x="2698474" y="537791"/>
                  <a:pt x="2711824" y="524439"/>
                  <a:pt x="2727080" y="524439"/>
                </a:cubicBezTo>
                <a:close/>
                <a:moveTo>
                  <a:pt x="2288458" y="524439"/>
                </a:moveTo>
                <a:cubicBezTo>
                  <a:pt x="2303714" y="524439"/>
                  <a:pt x="2317064" y="536832"/>
                  <a:pt x="2317064" y="553044"/>
                </a:cubicBezTo>
                <a:cubicBezTo>
                  <a:pt x="2317064" y="568298"/>
                  <a:pt x="2303714" y="581650"/>
                  <a:pt x="2288458" y="581650"/>
                </a:cubicBezTo>
                <a:cubicBezTo>
                  <a:pt x="2273202" y="581650"/>
                  <a:pt x="2259854" y="569257"/>
                  <a:pt x="2259854" y="553044"/>
                </a:cubicBezTo>
                <a:cubicBezTo>
                  <a:pt x="2259854" y="537791"/>
                  <a:pt x="2273202" y="524439"/>
                  <a:pt x="2288458" y="524439"/>
                </a:cubicBezTo>
                <a:close/>
                <a:moveTo>
                  <a:pt x="1849838" y="524439"/>
                </a:moveTo>
                <a:cubicBezTo>
                  <a:pt x="1865094" y="524439"/>
                  <a:pt x="1878442" y="536832"/>
                  <a:pt x="1878442" y="553044"/>
                </a:cubicBezTo>
                <a:cubicBezTo>
                  <a:pt x="1878442" y="568298"/>
                  <a:pt x="1865094" y="581650"/>
                  <a:pt x="1849838" y="581650"/>
                </a:cubicBezTo>
                <a:cubicBezTo>
                  <a:pt x="1834582" y="581650"/>
                  <a:pt x="1821232" y="569257"/>
                  <a:pt x="1821232" y="553044"/>
                </a:cubicBezTo>
                <a:cubicBezTo>
                  <a:pt x="1821232" y="537791"/>
                  <a:pt x="1834582" y="524439"/>
                  <a:pt x="1849838" y="524439"/>
                </a:cubicBezTo>
                <a:close/>
                <a:moveTo>
                  <a:pt x="1354004" y="524439"/>
                </a:moveTo>
                <a:cubicBezTo>
                  <a:pt x="1369260" y="524439"/>
                  <a:pt x="1382610" y="536832"/>
                  <a:pt x="1382610" y="553044"/>
                </a:cubicBezTo>
                <a:cubicBezTo>
                  <a:pt x="1382610" y="568298"/>
                  <a:pt x="1369260" y="581650"/>
                  <a:pt x="1354004" y="581650"/>
                </a:cubicBezTo>
                <a:cubicBezTo>
                  <a:pt x="1338748" y="581650"/>
                  <a:pt x="1325398" y="569257"/>
                  <a:pt x="1325398" y="553044"/>
                </a:cubicBezTo>
                <a:cubicBezTo>
                  <a:pt x="1325398" y="537791"/>
                  <a:pt x="1338748" y="524439"/>
                  <a:pt x="1354004" y="524439"/>
                </a:cubicBezTo>
                <a:close/>
                <a:moveTo>
                  <a:pt x="915384" y="524439"/>
                </a:moveTo>
                <a:cubicBezTo>
                  <a:pt x="930640" y="524439"/>
                  <a:pt x="943990" y="536832"/>
                  <a:pt x="943990" y="553044"/>
                </a:cubicBezTo>
                <a:cubicBezTo>
                  <a:pt x="943990" y="568298"/>
                  <a:pt x="930640" y="581650"/>
                  <a:pt x="915384" y="581650"/>
                </a:cubicBezTo>
                <a:cubicBezTo>
                  <a:pt x="900128" y="581650"/>
                  <a:pt x="886778" y="569257"/>
                  <a:pt x="886778" y="553044"/>
                </a:cubicBezTo>
                <a:cubicBezTo>
                  <a:pt x="886778" y="537791"/>
                  <a:pt x="900128" y="524439"/>
                  <a:pt x="915384" y="524439"/>
                </a:cubicBezTo>
                <a:close/>
                <a:moveTo>
                  <a:pt x="467226" y="524439"/>
                </a:moveTo>
                <a:cubicBezTo>
                  <a:pt x="482482" y="524439"/>
                  <a:pt x="495832" y="536832"/>
                  <a:pt x="495832" y="553044"/>
                </a:cubicBezTo>
                <a:cubicBezTo>
                  <a:pt x="495832" y="568298"/>
                  <a:pt x="483434" y="581650"/>
                  <a:pt x="467226" y="581650"/>
                </a:cubicBezTo>
                <a:cubicBezTo>
                  <a:pt x="451970" y="581650"/>
                  <a:pt x="438622" y="569257"/>
                  <a:pt x="438622" y="553044"/>
                </a:cubicBezTo>
                <a:cubicBezTo>
                  <a:pt x="438622" y="537791"/>
                  <a:pt x="451014" y="524439"/>
                  <a:pt x="467226" y="524439"/>
                </a:cubicBezTo>
                <a:close/>
                <a:moveTo>
                  <a:pt x="28606" y="524439"/>
                </a:moveTo>
                <a:cubicBezTo>
                  <a:pt x="43862" y="524439"/>
                  <a:pt x="57210" y="536832"/>
                  <a:pt x="57210" y="553044"/>
                </a:cubicBezTo>
                <a:cubicBezTo>
                  <a:pt x="57210" y="568298"/>
                  <a:pt x="43862" y="581650"/>
                  <a:pt x="28606" y="581650"/>
                </a:cubicBezTo>
                <a:cubicBezTo>
                  <a:pt x="13350" y="581650"/>
                  <a:pt x="0" y="569257"/>
                  <a:pt x="0" y="553044"/>
                </a:cubicBezTo>
                <a:cubicBezTo>
                  <a:pt x="0" y="537791"/>
                  <a:pt x="13350" y="524439"/>
                  <a:pt x="28606" y="524439"/>
                </a:cubicBezTo>
                <a:close/>
                <a:moveTo>
                  <a:pt x="3165702" y="0"/>
                </a:moveTo>
                <a:cubicBezTo>
                  <a:pt x="3180958" y="0"/>
                  <a:pt x="3194306" y="12393"/>
                  <a:pt x="3194306" y="28605"/>
                </a:cubicBezTo>
                <a:cubicBezTo>
                  <a:pt x="3194306" y="44818"/>
                  <a:pt x="3180958" y="57211"/>
                  <a:pt x="3165702" y="57211"/>
                </a:cubicBezTo>
                <a:cubicBezTo>
                  <a:pt x="3150446" y="57211"/>
                  <a:pt x="3137096" y="44818"/>
                  <a:pt x="3137096" y="28605"/>
                </a:cubicBezTo>
                <a:cubicBezTo>
                  <a:pt x="3137096" y="13352"/>
                  <a:pt x="3150446" y="0"/>
                  <a:pt x="3165702" y="0"/>
                </a:cubicBezTo>
                <a:close/>
                <a:moveTo>
                  <a:pt x="2727080" y="0"/>
                </a:moveTo>
                <a:cubicBezTo>
                  <a:pt x="2742336" y="0"/>
                  <a:pt x="2755686" y="12393"/>
                  <a:pt x="2755686" y="28605"/>
                </a:cubicBezTo>
                <a:cubicBezTo>
                  <a:pt x="2755686" y="44818"/>
                  <a:pt x="2742336" y="57211"/>
                  <a:pt x="2727080" y="57211"/>
                </a:cubicBezTo>
                <a:cubicBezTo>
                  <a:pt x="2711824" y="57211"/>
                  <a:pt x="2698474" y="44818"/>
                  <a:pt x="2698474" y="28605"/>
                </a:cubicBezTo>
                <a:cubicBezTo>
                  <a:pt x="2698474" y="13352"/>
                  <a:pt x="2711824" y="0"/>
                  <a:pt x="2727080" y="0"/>
                </a:cubicBezTo>
                <a:close/>
                <a:moveTo>
                  <a:pt x="2288458" y="0"/>
                </a:moveTo>
                <a:cubicBezTo>
                  <a:pt x="2303714" y="0"/>
                  <a:pt x="2317064" y="12393"/>
                  <a:pt x="2317064" y="28605"/>
                </a:cubicBezTo>
                <a:cubicBezTo>
                  <a:pt x="2317064" y="44818"/>
                  <a:pt x="2303714" y="57211"/>
                  <a:pt x="2288458" y="57211"/>
                </a:cubicBezTo>
                <a:cubicBezTo>
                  <a:pt x="2273202" y="57211"/>
                  <a:pt x="2259854" y="44818"/>
                  <a:pt x="2259854" y="28605"/>
                </a:cubicBezTo>
                <a:cubicBezTo>
                  <a:pt x="2259854" y="13352"/>
                  <a:pt x="2273202" y="0"/>
                  <a:pt x="2288458" y="0"/>
                </a:cubicBezTo>
                <a:close/>
                <a:moveTo>
                  <a:pt x="1849838" y="0"/>
                </a:moveTo>
                <a:cubicBezTo>
                  <a:pt x="1865094" y="0"/>
                  <a:pt x="1878442" y="12393"/>
                  <a:pt x="1878442" y="28605"/>
                </a:cubicBezTo>
                <a:cubicBezTo>
                  <a:pt x="1878442" y="44818"/>
                  <a:pt x="1865094" y="57211"/>
                  <a:pt x="1849838" y="57211"/>
                </a:cubicBezTo>
                <a:cubicBezTo>
                  <a:pt x="1834582" y="57211"/>
                  <a:pt x="1821232" y="44818"/>
                  <a:pt x="1821232" y="28605"/>
                </a:cubicBezTo>
                <a:cubicBezTo>
                  <a:pt x="1821232" y="13352"/>
                  <a:pt x="1834582" y="0"/>
                  <a:pt x="1849838" y="0"/>
                </a:cubicBezTo>
                <a:close/>
                <a:moveTo>
                  <a:pt x="1354004" y="0"/>
                </a:moveTo>
                <a:cubicBezTo>
                  <a:pt x="1369260" y="0"/>
                  <a:pt x="1382610" y="12393"/>
                  <a:pt x="1382610" y="28605"/>
                </a:cubicBezTo>
                <a:cubicBezTo>
                  <a:pt x="1382610" y="44818"/>
                  <a:pt x="1369260" y="57211"/>
                  <a:pt x="1354004" y="57211"/>
                </a:cubicBezTo>
                <a:cubicBezTo>
                  <a:pt x="1338748" y="57211"/>
                  <a:pt x="1325398" y="44818"/>
                  <a:pt x="1325398" y="28605"/>
                </a:cubicBezTo>
                <a:cubicBezTo>
                  <a:pt x="1325398" y="13352"/>
                  <a:pt x="1338748" y="0"/>
                  <a:pt x="1354004" y="0"/>
                </a:cubicBezTo>
                <a:close/>
                <a:moveTo>
                  <a:pt x="915384" y="0"/>
                </a:moveTo>
                <a:cubicBezTo>
                  <a:pt x="930640" y="0"/>
                  <a:pt x="943990" y="12393"/>
                  <a:pt x="943990" y="28605"/>
                </a:cubicBezTo>
                <a:cubicBezTo>
                  <a:pt x="943990" y="44818"/>
                  <a:pt x="930640" y="57211"/>
                  <a:pt x="915384" y="57211"/>
                </a:cubicBezTo>
                <a:cubicBezTo>
                  <a:pt x="900128" y="57211"/>
                  <a:pt x="886778" y="44818"/>
                  <a:pt x="886778" y="28605"/>
                </a:cubicBezTo>
                <a:cubicBezTo>
                  <a:pt x="886778" y="13352"/>
                  <a:pt x="900128" y="0"/>
                  <a:pt x="915384" y="0"/>
                </a:cubicBezTo>
                <a:close/>
                <a:moveTo>
                  <a:pt x="467226" y="0"/>
                </a:moveTo>
                <a:cubicBezTo>
                  <a:pt x="482482" y="0"/>
                  <a:pt x="495832" y="12393"/>
                  <a:pt x="495832" y="28605"/>
                </a:cubicBezTo>
                <a:cubicBezTo>
                  <a:pt x="495832" y="44818"/>
                  <a:pt x="483434" y="57211"/>
                  <a:pt x="467226" y="57211"/>
                </a:cubicBezTo>
                <a:cubicBezTo>
                  <a:pt x="451970" y="57211"/>
                  <a:pt x="438622" y="44818"/>
                  <a:pt x="438622" y="28605"/>
                </a:cubicBezTo>
                <a:cubicBezTo>
                  <a:pt x="438622" y="13352"/>
                  <a:pt x="451014" y="0"/>
                  <a:pt x="467226" y="0"/>
                </a:cubicBezTo>
                <a:close/>
                <a:moveTo>
                  <a:pt x="28606" y="0"/>
                </a:moveTo>
                <a:cubicBezTo>
                  <a:pt x="43862" y="0"/>
                  <a:pt x="57210" y="12393"/>
                  <a:pt x="57210" y="28605"/>
                </a:cubicBezTo>
                <a:cubicBezTo>
                  <a:pt x="57210" y="44818"/>
                  <a:pt x="43862" y="57211"/>
                  <a:pt x="28606" y="57211"/>
                </a:cubicBezTo>
                <a:cubicBezTo>
                  <a:pt x="13350" y="57211"/>
                  <a:pt x="0" y="44818"/>
                  <a:pt x="0" y="28605"/>
                </a:cubicBezTo>
                <a:cubicBezTo>
                  <a:pt x="0" y="13352"/>
                  <a:pt x="13350" y="0"/>
                  <a:pt x="28606" y="0"/>
                </a:cubicBezTo>
                <a:close/>
              </a:path>
            </a:pathLst>
          </a:custGeom>
          <a:solidFill>
            <a:schemeClr val="bg1">
              <a:lumMod val="85000"/>
            </a:schemeClr>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endParaRPr/>
          </a:p>
        </p:txBody>
      </p:sp>
      <p:sp>
        <p:nvSpPr>
          <p:cNvPr id="11" name="Shape">
            <a:extLst>
              <a:ext uri="{FF2B5EF4-FFF2-40B4-BE49-F238E27FC236}">
                <a16:creationId xmlns:a16="http://schemas.microsoft.com/office/drawing/2014/main" xmlns="" id="{D6AC9AE1-F63B-90B6-D6C2-D0DDEFFFA984}"/>
              </a:ext>
            </a:extLst>
          </p:cNvPr>
          <p:cNvSpPr/>
          <p:nvPr userDrawn="1"/>
        </p:nvSpPr>
        <p:spPr>
          <a:xfrm>
            <a:off x="10199132" y="5861565"/>
            <a:ext cx="1992868" cy="996435"/>
          </a:xfrm>
          <a:custGeom>
            <a:avLst/>
            <a:gdLst/>
            <a:ahLst/>
            <a:cxnLst>
              <a:cxn ang="0">
                <a:pos x="wd2" y="hd2"/>
              </a:cxn>
              <a:cxn ang="5400000">
                <a:pos x="wd2" y="hd2"/>
              </a:cxn>
              <a:cxn ang="10800000">
                <a:pos x="wd2" y="hd2"/>
              </a:cxn>
              <a:cxn ang="16200000">
                <a:pos x="wd2" y="hd2"/>
              </a:cxn>
            </a:cxnLst>
            <a:rect l="0" t="0" r="r" b="b"/>
            <a:pathLst>
              <a:path w="21600" h="21600" extrusionOk="0">
                <a:moveTo>
                  <a:pt x="5798" y="21600"/>
                </a:moveTo>
                <a:cubicBezTo>
                  <a:pt x="5798" y="16081"/>
                  <a:pt x="8030" y="11616"/>
                  <a:pt x="10790" y="11616"/>
                </a:cubicBezTo>
                <a:cubicBezTo>
                  <a:pt x="13549" y="11616"/>
                  <a:pt x="15781" y="16081"/>
                  <a:pt x="15781" y="21600"/>
                </a:cubicBezTo>
                <a:lnTo>
                  <a:pt x="21600" y="21600"/>
                </a:lnTo>
                <a:cubicBezTo>
                  <a:pt x="21600" y="9673"/>
                  <a:pt x="16763" y="0"/>
                  <a:pt x="10800" y="0"/>
                </a:cubicBezTo>
                <a:cubicBezTo>
                  <a:pt x="4837" y="0"/>
                  <a:pt x="0" y="9673"/>
                  <a:pt x="0" y="21600"/>
                </a:cubicBezTo>
                <a:lnTo>
                  <a:pt x="5798" y="21600"/>
                </a:lnTo>
                <a:close/>
              </a:path>
            </a:pathLst>
          </a:custGeom>
          <a:solidFill>
            <a:schemeClr val="accent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3" name="Shape">
            <a:extLst>
              <a:ext uri="{FF2B5EF4-FFF2-40B4-BE49-F238E27FC236}">
                <a16:creationId xmlns:a16="http://schemas.microsoft.com/office/drawing/2014/main" xmlns="" id="{5BF4756A-AE20-9F20-46D4-2745A4A79C4F}"/>
              </a:ext>
            </a:extLst>
          </p:cNvPr>
          <p:cNvSpPr/>
          <p:nvPr userDrawn="1"/>
        </p:nvSpPr>
        <p:spPr>
          <a:xfrm>
            <a:off x="0" y="0"/>
            <a:ext cx="4986935" cy="3265822"/>
          </a:xfrm>
          <a:custGeom>
            <a:avLst/>
            <a:gdLst/>
            <a:ahLst/>
            <a:cxnLst>
              <a:cxn ang="0">
                <a:pos x="wd2" y="hd2"/>
              </a:cxn>
              <a:cxn ang="5400000">
                <a:pos x="wd2" y="hd2"/>
              </a:cxn>
              <a:cxn ang="10800000">
                <a:pos x="wd2" y="hd2"/>
              </a:cxn>
              <a:cxn ang="16200000">
                <a:pos x="wd2" y="hd2"/>
              </a:cxn>
            </a:cxnLst>
            <a:rect l="0" t="0" r="r" b="b"/>
            <a:pathLst>
              <a:path w="21600" h="21600" extrusionOk="0">
                <a:moveTo>
                  <a:pt x="7455" y="21600"/>
                </a:moveTo>
                <a:cubicBezTo>
                  <a:pt x="15269" y="21600"/>
                  <a:pt x="21600" y="11932"/>
                  <a:pt x="21600" y="0"/>
                </a:cubicBezTo>
                <a:lnTo>
                  <a:pt x="13984" y="0"/>
                </a:lnTo>
                <a:cubicBezTo>
                  <a:pt x="13984" y="5506"/>
                  <a:pt x="11060" y="9971"/>
                  <a:pt x="7455" y="9971"/>
                </a:cubicBezTo>
                <a:cubicBezTo>
                  <a:pt x="3849" y="9971"/>
                  <a:pt x="925" y="5506"/>
                  <a:pt x="925" y="0"/>
                </a:cubicBezTo>
                <a:lnTo>
                  <a:pt x="0" y="0"/>
                </a:lnTo>
                <a:lnTo>
                  <a:pt x="0" y="18358"/>
                </a:lnTo>
                <a:cubicBezTo>
                  <a:pt x="2168" y="20414"/>
                  <a:pt x="4721" y="21600"/>
                  <a:pt x="7455" y="21600"/>
                </a:cubicBezTo>
                <a:close/>
              </a:path>
            </a:pathLst>
          </a:custGeom>
          <a:solidFill>
            <a:schemeClr val="accent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160575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08888851-8419-4D40-B1E3-9D279F24C731}"/>
              </a:ext>
            </a:extLst>
          </p:cNvPr>
          <p:cNvSpPr>
            <a:spLocks noGrp="1"/>
          </p:cNvSpPr>
          <p:nvPr>
            <p:ph type="title"/>
          </p:nvPr>
        </p:nvSpPr>
        <p:spPr>
          <a:xfrm>
            <a:off x="838200" y="365125"/>
            <a:ext cx="7315200" cy="1325563"/>
          </a:xfrm>
        </p:spPr>
        <p:txBody>
          <a:bodyPr/>
          <a:lstStyle/>
          <a:p>
            <a:r>
              <a:rPr lang="zh-CN" altLang="en-US" smtClean="0"/>
              <a:t>单击此处编辑母版标题样式</a:t>
            </a:r>
            <a:endParaRPr lang="en-US" dirty="0"/>
          </a:p>
        </p:txBody>
      </p:sp>
      <p:sp>
        <p:nvSpPr>
          <p:cNvPr id="18" name="Content Placeholder 2">
            <a:extLst>
              <a:ext uri="{FF2B5EF4-FFF2-40B4-BE49-F238E27FC236}">
                <a16:creationId xmlns:a16="http://schemas.microsoft.com/office/drawing/2014/main" xmlns="" id="{9CCD0F33-6122-4DA2-AA9D-CA48CEFB9225}"/>
              </a:ext>
            </a:extLst>
          </p:cNvPr>
          <p:cNvSpPr>
            <a:spLocks noGrp="1"/>
          </p:cNvSpPr>
          <p:nvPr>
            <p:ph idx="1"/>
          </p:nvPr>
        </p:nvSpPr>
        <p:spPr>
          <a:xfrm>
            <a:off x="838200" y="1825625"/>
            <a:ext cx="7315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9" name="Date Placeholder 3">
            <a:extLst>
              <a:ext uri="{FF2B5EF4-FFF2-40B4-BE49-F238E27FC236}">
                <a16:creationId xmlns:a16="http://schemas.microsoft.com/office/drawing/2014/main" xmlns="" id="{7A8A3FA1-377F-4383-B7E8-14D9409AF64B}"/>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xmlns="" id="{566F5CF8-699B-4A09-9AD0-718B0175E486}"/>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xmlns="" id="{7C55771C-35B2-4842-A572-EEE14A727DB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0" name="Freeform 9">
            <a:extLst>
              <a:ext uri="{FF2B5EF4-FFF2-40B4-BE49-F238E27FC236}">
                <a16:creationId xmlns:a16="http://schemas.microsoft.com/office/drawing/2014/main" xmlns="" id="{863E40AB-E11E-1CF0-0444-C825C38CA85D}"/>
              </a:ext>
            </a:extLst>
          </p:cNvPr>
          <p:cNvSpPr/>
          <p:nvPr userDrawn="1"/>
        </p:nvSpPr>
        <p:spPr>
          <a:xfrm>
            <a:off x="8610600" y="376294"/>
            <a:ext cx="3194306" cy="5759336"/>
          </a:xfrm>
          <a:custGeom>
            <a:avLst/>
            <a:gdLst>
              <a:gd name="connsiteX0" fmla="*/ 3165702 w 3194306"/>
              <a:gd name="connsiteY0" fmla="*/ 5702077 h 5759336"/>
              <a:gd name="connsiteX1" fmla="*/ 3194306 w 3194306"/>
              <a:gd name="connsiteY1" fmla="*/ 5730683 h 5759336"/>
              <a:gd name="connsiteX2" fmla="*/ 3165702 w 3194306"/>
              <a:gd name="connsiteY2" fmla="*/ 5759288 h 5759336"/>
              <a:gd name="connsiteX3" fmla="*/ 3137096 w 3194306"/>
              <a:gd name="connsiteY3" fmla="*/ 5730683 h 5759336"/>
              <a:gd name="connsiteX4" fmla="*/ 3165702 w 3194306"/>
              <a:gd name="connsiteY4" fmla="*/ 5702077 h 5759336"/>
              <a:gd name="connsiteX5" fmla="*/ 2727080 w 3194306"/>
              <a:gd name="connsiteY5" fmla="*/ 5702077 h 5759336"/>
              <a:gd name="connsiteX6" fmla="*/ 2755686 w 3194306"/>
              <a:gd name="connsiteY6" fmla="*/ 5730683 h 5759336"/>
              <a:gd name="connsiteX7" fmla="*/ 2727080 w 3194306"/>
              <a:gd name="connsiteY7" fmla="*/ 5759288 h 5759336"/>
              <a:gd name="connsiteX8" fmla="*/ 2698474 w 3194306"/>
              <a:gd name="connsiteY8" fmla="*/ 5730683 h 5759336"/>
              <a:gd name="connsiteX9" fmla="*/ 2727080 w 3194306"/>
              <a:gd name="connsiteY9" fmla="*/ 5702077 h 5759336"/>
              <a:gd name="connsiteX10" fmla="*/ 2288458 w 3194306"/>
              <a:gd name="connsiteY10" fmla="*/ 5702077 h 5759336"/>
              <a:gd name="connsiteX11" fmla="*/ 2317064 w 3194306"/>
              <a:gd name="connsiteY11" fmla="*/ 5730683 h 5759336"/>
              <a:gd name="connsiteX12" fmla="*/ 2288458 w 3194306"/>
              <a:gd name="connsiteY12" fmla="*/ 5759288 h 5759336"/>
              <a:gd name="connsiteX13" fmla="*/ 2259854 w 3194306"/>
              <a:gd name="connsiteY13" fmla="*/ 5730683 h 5759336"/>
              <a:gd name="connsiteX14" fmla="*/ 2288458 w 3194306"/>
              <a:gd name="connsiteY14" fmla="*/ 5702077 h 5759336"/>
              <a:gd name="connsiteX15" fmla="*/ 1849838 w 3194306"/>
              <a:gd name="connsiteY15" fmla="*/ 5702077 h 5759336"/>
              <a:gd name="connsiteX16" fmla="*/ 1878442 w 3194306"/>
              <a:gd name="connsiteY16" fmla="*/ 5730683 h 5759336"/>
              <a:gd name="connsiteX17" fmla="*/ 1849838 w 3194306"/>
              <a:gd name="connsiteY17" fmla="*/ 5759288 h 5759336"/>
              <a:gd name="connsiteX18" fmla="*/ 1821232 w 3194306"/>
              <a:gd name="connsiteY18" fmla="*/ 5730683 h 5759336"/>
              <a:gd name="connsiteX19" fmla="*/ 1849838 w 3194306"/>
              <a:gd name="connsiteY19" fmla="*/ 5702077 h 5759336"/>
              <a:gd name="connsiteX20" fmla="*/ 1354004 w 3194306"/>
              <a:gd name="connsiteY20" fmla="*/ 5702077 h 5759336"/>
              <a:gd name="connsiteX21" fmla="*/ 1382610 w 3194306"/>
              <a:gd name="connsiteY21" fmla="*/ 5730683 h 5759336"/>
              <a:gd name="connsiteX22" fmla="*/ 1354004 w 3194306"/>
              <a:gd name="connsiteY22" fmla="*/ 5759288 h 5759336"/>
              <a:gd name="connsiteX23" fmla="*/ 1325398 w 3194306"/>
              <a:gd name="connsiteY23" fmla="*/ 5730683 h 5759336"/>
              <a:gd name="connsiteX24" fmla="*/ 1354004 w 3194306"/>
              <a:gd name="connsiteY24" fmla="*/ 5702077 h 5759336"/>
              <a:gd name="connsiteX25" fmla="*/ 915384 w 3194306"/>
              <a:gd name="connsiteY25" fmla="*/ 5702077 h 5759336"/>
              <a:gd name="connsiteX26" fmla="*/ 943990 w 3194306"/>
              <a:gd name="connsiteY26" fmla="*/ 5730683 h 5759336"/>
              <a:gd name="connsiteX27" fmla="*/ 915384 w 3194306"/>
              <a:gd name="connsiteY27" fmla="*/ 5759288 h 5759336"/>
              <a:gd name="connsiteX28" fmla="*/ 886778 w 3194306"/>
              <a:gd name="connsiteY28" fmla="*/ 5730683 h 5759336"/>
              <a:gd name="connsiteX29" fmla="*/ 915384 w 3194306"/>
              <a:gd name="connsiteY29" fmla="*/ 5702077 h 5759336"/>
              <a:gd name="connsiteX30" fmla="*/ 467226 w 3194306"/>
              <a:gd name="connsiteY30" fmla="*/ 5702077 h 5759336"/>
              <a:gd name="connsiteX31" fmla="*/ 495832 w 3194306"/>
              <a:gd name="connsiteY31" fmla="*/ 5730684 h 5759336"/>
              <a:gd name="connsiteX32" fmla="*/ 467226 w 3194306"/>
              <a:gd name="connsiteY32" fmla="*/ 5759289 h 5759336"/>
              <a:gd name="connsiteX33" fmla="*/ 438622 w 3194306"/>
              <a:gd name="connsiteY33" fmla="*/ 5730684 h 5759336"/>
              <a:gd name="connsiteX34" fmla="*/ 467226 w 3194306"/>
              <a:gd name="connsiteY34" fmla="*/ 5702077 h 5759336"/>
              <a:gd name="connsiteX35" fmla="*/ 28606 w 3194306"/>
              <a:gd name="connsiteY35" fmla="*/ 5702077 h 5759336"/>
              <a:gd name="connsiteX36" fmla="*/ 57210 w 3194306"/>
              <a:gd name="connsiteY36" fmla="*/ 5730683 h 5759336"/>
              <a:gd name="connsiteX37" fmla="*/ 28606 w 3194306"/>
              <a:gd name="connsiteY37" fmla="*/ 5759288 h 5759336"/>
              <a:gd name="connsiteX38" fmla="*/ 0 w 3194306"/>
              <a:gd name="connsiteY38" fmla="*/ 5730683 h 5759336"/>
              <a:gd name="connsiteX39" fmla="*/ 28606 w 3194306"/>
              <a:gd name="connsiteY39" fmla="*/ 5702077 h 5759336"/>
              <a:gd name="connsiteX40" fmla="*/ 3165702 w 3194306"/>
              <a:gd name="connsiteY40" fmla="*/ 5187174 h 5759336"/>
              <a:gd name="connsiteX41" fmla="*/ 3194306 w 3194306"/>
              <a:gd name="connsiteY41" fmla="*/ 5215779 h 5759336"/>
              <a:gd name="connsiteX42" fmla="*/ 3165702 w 3194306"/>
              <a:gd name="connsiteY42" fmla="*/ 5244385 h 5759336"/>
              <a:gd name="connsiteX43" fmla="*/ 3137096 w 3194306"/>
              <a:gd name="connsiteY43" fmla="*/ 5215779 h 5759336"/>
              <a:gd name="connsiteX44" fmla="*/ 3165702 w 3194306"/>
              <a:gd name="connsiteY44" fmla="*/ 5187174 h 5759336"/>
              <a:gd name="connsiteX45" fmla="*/ 2727080 w 3194306"/>
              <a:gd name="connsiteY45" fmla="*/ 5187174 h 5759336"/>
              <a:gd name="connsiteX46" fmla="*/ 2755686 w 3194306"/>
              <a:gd name="connsiteY46" fmla="*/ 5215779 h 5759336"/>
              <a:gd name="connsiteX47" fmla="*/ 2727080 w 3194306"/>
              <a:gd name="connsiteY47" fmla="*/ 5244385 h 5759336"/>
              <a:gd name="connsiteX48" fmla="*/ 2698474 w 3194306"/>
              <a:gd name="connsiteY48" fmla="*/ 5215779 h 5759336"/>
              <a:gd name="connsiteX49" fmla="*/ 2727080 w 3194306"/>
              <a:gd name="connsiteY49" fmla="*/ 5187174 h 5759336"/>
              <a:gd name="connsiteX50" fmla="*/ 2288458 w 3194306"/>
              <a:gd name="connsiteY50" fmla="*/ 5187174 h 5759336"/>
              <a:gd name="connsiteX51" fmla="*/ 2317064 w 3194306"/>
              <a:gd name="connsiteY51" fmla="*/ 5215779 h 5759336"/>
              <a:gd name="connsiteX52" fmla="*/ 2288458 w 3194306"/>
              <a:gd name="connsiteY52" fmla="*/ 5244385 h 5759336"/>
              <a:gd name="connsiteX53" fmla="*/ 2259854 w 3194306"/>
              <a:gd name="connsiteY53" fmla="*/ 5215779 h 5759336"/>
              <a:gd name="connsiteX54" fmla="*/ 2288458 w 3194306"/>
              <a:gd name="connsiteY54" fmla="*/ 5187174 h 5759336"/>
              <a:gd name="connsiteX55" fmla="*/ 1849838 w 3194306"/>
              <a:gd name="connsiteY55" fmla="*/ 5187174 h 5759336"/>
              <a:gd name="connsiteX56" fmla="*/ 1878442 w 3194306"/>
              <a:gd name="connsiteY56" fmla="*/ 5215779 h 5759336"/>
              <a:gd name="connsiteX57" fmla="*/ 1849838 w 3194306"/>
              <a:gd name="connsiteY57" fmla="*/ 5244385 h 5759336"/>
              <a:gd name="connsiteX58" fmla="*/ 1821232 w 3194306"/>
              <a:gd name="connsiteY58" fmla="*/ 5215779 h 5759336"/>
              <a:gd name="connsiteX59" fmla="*/ 1849838 w 3194306"/>
              <a:gd name="connsiteY59" fmla="*/ 5187174 h 5759336"/>
              <a:gd name="connsiteX60" fmla="*/ 1354004 w 3194306"/>
              <a:gd name="connsiteY60" fmla="*/ 5187174 h 5759336"/>
              <a:gd name="connsiteX61" fmla="*/ 1382610 w 3194306"/>
              <a:gd name="connsiteY61" fmla="*/ 5215779 h 5759336"/>
              <a:gd name="connsiteX62" fmla="*/ 1354004 w 3194306"/>
              <a:gd name="connsiteY62" fmla="*/ 5244385 h 5759336"/>
              <a:gd name="connsiteX63" fmla="*/ 1325398 w 3194306"/>
              <a:gd name="connsiteY63" fmla="*/ 5215779 h 5759336"/>
              <a:gd name="connsiteX64" fmla="*/ 1354004 w 3194306"/>
              <a:gd name="connsiteY64" fmla="*/ 5187174 h 5759336"/>
              <a:gd name="connsiteX65" fmla="*/ 915384 w 3194306"/>
              <a:gd name="connsiteY65" fmla="*/ 5187174 h 5759336"/>
              <a:gd name="connsiteX66" fmla="*/ 943990 w 3194306"/>
              <a:gd name="connsiteY66" fmla="*/ 5215779 h 5759336"/>
              <a:gd name="connsiteX67" fmla="*/ 915384 w 3194306"/>
              <a:gd name="connsiteY67" fmla="*/ 5244385 h 5759336"/>
              <a:gd name="connsiteX68" fmla="*/ 886778 w 3194306"/>
              <a:gd name="connsiteY68" fmla="*/ 5215779 h 5759336"/>
              <a:gd name="connsiteX69" fmla="*/ 915384 w 3194306"/>
              <a:gd name="connsiteY69" fmla="*/ 5187174 h 5759336"/>
              <a:gd name="connsiteX70" fmla="*/ 467226 w 3194306"/>
              <a:gd name="connsiteY70" fmla="*/ 5187174 h 5759336"/>
              <a:gd name="connsiteX71" fmla="*/ 495832 w 3194306"/>
              <a:gd name="connsiteY71" fmla="*/ 5215779 h 5759336"/>
              <a:gd name="connsiteX72" fmla="*/ 467226 w 3194306"/>
              <a:gd name="connsiteY72" fmla="*/ 5244385 h 5759336"/>
              <a:gd name="connsiteX73" fmla="*/ 438622 w 3194306"/>
              <a:gd name="connsiteY73" fmla="*/ 5215779 h 5759336"/>
              <a:gd name="connsiteX74" fmla="*/ 467226 w 3194306"/>
              <a:gd name="connsiteY74" fmla="*/ 5187174 h 5759336"/>
              <a:gd name="connsiteX75" fmla="*/ 28606 w 3194306"/>
              <a:gd name="connsiteY75" fmla="*/ 5187174 h 5759336"/>
              <a:gd name="connsiteX76" fmla="*/ 57210 w 3194306"/>
              <a:gd name="connsiteY76" fmla="*/ 5215779 h 5759336"/>
              <a:gd name="connsiteX77" fmla="*/ 28606 w 3194306"/>
              <a:gd name="connsiteY77" fmla="*/ 5244385 h 5759336"/>
              <a:gd name="connsiteX78" fmla="*/ 0 w 3194306"/>
              <a:gd name="connsiteY78" fmla="*/ 5215779 h 5759336"/>
              <a:gd name="connsiteX79" fmla="*/ 28606 w 3194306"/>
              <a:gd name="connsiteY79" fmla="*/ 5187174 h 5759336"/>
              <a:gd name="connsiteX80" fmla="*/ 3165702 w 3194306"/>
              <a:gd name="connsiteY80" fmla="*/ 4672271 h 5759336"/>
              <a:gd name="connsiteX81" fmla="*/ 3194306 w 3194306"/>
              <a:gd name="connsiteY81" fmla="*/ 4700876 h 5759336"/>
              <a:gd name="connsiteX82" fmla="*/ 3165702 w 3194306"/>
              <a:gd name="connsiteY82" fmla="*/ 4729482 h 5759336"/>
              <a:gd name="connsiteX83" fmla="*/ 3137096 w 3194306"/>
              <a:gd name="connsiteY83" fmla="*/ 4700876 h 5759336"/>
              <a:gd name="connsiteX84" fmla="*/ 3165702 w 3194306"/>
              <a:gd name="connsiteY84" fmla="*/ 4672271 h 5759336"/>
              <a:gd name="connsiteX85" fmla="*/ 2727080 w 3194306"/>
              <a:gd name="connsiteY85" fmla="*/ 4672271 h 5759336"/>
              <a:gd name="connsiteX86" fmla="*/ 2755686 w 3194306"/>
              <a:gd name="connsiteY86" fmla="*/ 4700876 h 5759336"/>
              <a:gd name="connsiteX87" fmla="*/ 2727080 w 3194306"/>
              <a:gd name="connsiteY87" fmla="*/ 4729482 h 5759336"/>
              <a:gd name="connsiteX88" fmla="*/ 2698474 w 3194306"/>
              <a:gd name="connsiteY88" fmla="*/ 4700876 h 5759336"/>
              <a:gd name="connsiteX89" fmla="*/ 2727080 w 3194306"/>
              <a:gd name="connsiteY89" fmla="*/ 4672271 h 5759336"/>
              <a:gd name="connsiteX90" fmla="*/ 2288458 w 3194306"/>
              <a:gd name="connsiteY90" fmla="*/ 4672271 h 5759336"/>
              <a:gd name="connsiteX91" fmla="*/ 2317064 w 3194306"/>
              <a:gd name="connsiteY91" fmla="*/ 4700876 h 5759336"/>
              <a:gd name="connsiteX92" fmla="*/ 2288458 w 3194306"/>
              <a:gd name="connsiteY92" fmla="*/ 4729482 h 5759336"/>
              <a:gd name="connsiteX93" fmla="*/ 2259854 w 3194306"/>
              <a:gd name="connsiteY93" fmla="*/ 4700876 h 5759336"/>
              <a:gd name="connsiteX94" fmla="*/ 2288458 w 3194306"/>
              <a:gd name="connsiteY94" fmla="*/ 4672271 h 5759336"/>
              <a:gd name="connsiteX95" fmla="*/ 1849838 w 3194306"/>
              <a:gd name="connsiteY95" fmla="*/ 4672271 h 5759336"/>
              <a:gd name="connsiteX96" fmla="*/ 1878442 w 3194306"/>
              <a:gd name="connsiteY96" fmla="*/ 4700876 h 5759336"/>
              <a:gd name="connsiteX97" fmla="*/ 1849838 w 3194306"/>
              <a:gd name="connsiteY97" fmla="*/ 4729482 h 5759336"/>
              <a:gd name="connsiteX98" fmla="*/ 1821232 w 3194306"/>
              <a:gd name="connsiteY98" fmla="*/ 4700876 h 5759336"/>
              <a:gd name="connsiteX99" fmla="*/ 1849838 w 3194306"/>
              <a:gd name="connsiteY99" fmla="*/ 4672271 h 5759336"/>
              <a:gd name="connsiteX100" fmla="*/ 1354004 w 3194306"/>
              <a:gd name="connsiteY100" fmla="*/ 4672271 h 5759336"/>
              <a:gd name="connsiteX101" fmla="*/ 1382610 w 3194306"/>
              <a:gd name="connsiteY101" fmla="*/ 4700876 h 5759336"/>
              <a:gd name="connsiteX102" fmla="*/ 1354004 w 3194306"/>
              <a:gd name="connsiteY102" fmla="*/ 4729482 h 5759336"/>
              <a:gd name="connsiteX103" fmla="*/ 1325398 w 3194306"/>
              <a:gd name="connsiteY103" fmla="*/ 4700876 h 5759336"/>
              <a:gd name="connsiteX104" fmla="*/ 1354004 w 3194306"/>
              <a:gd name="connsiteY104" fmla="*/ 4672271 h 5759336"/>
              <a:gd name="connsiteX105" fmla="*/ 915384 w 3194306"/>
              <a:gd name="connsiteY105" fmla="*/ 4672271 h 5759336"/>
              <a:gd name="connsiteX106" fmla="*/ 943990 w 3194306"/>
              <a:gd name="connsiteY106" fmla="*/ 4700876 h 5759336"/>
              <a:gd name="connsiteX107" fmla="*/ 915384 w 3194306"/>
              <a:gd name="connsiteY107" fmla="*/ 4729482 h 5759336"/>
              <a:gd name="connsiteX108" fmla="*/ 886778 w 3194306"/>
              <a:gd name="connsiteY108" fmla="*/ 4700876 h 5759336"/>
              <a:gd name="connsiteX109" fmla="*/ 915384 w 3194306"/>
              <a:gd name="connsiteY109" fmla="*/ 4672271 h 5759336"/>
              <a:gd name="connsiteX110" fmla="*/ 467226 w 3194306"/>
              <a:gd name="connsiteY110" fmla="*/ 4672271 h 5759336"/>
              <a:gd name="connsiteX111" fmla="*/ 495832 w 3194306"/>
              <a:gd name="connsiteY111" fmla="*/ 4700878 h 5759336"/>
              <a:gd name="connsiteX112" fmla="*/ 467226 w 3194306"/>
              <a:gd name="connsiteY112" fmla="*/ 4729482 h 5759336"/>
              <a:gd name="connsiteX113" fmla="*/ 438622 w 3194306"/>
              <a:gd name="connsiteY113" fmla="*/ 4700878 h 5759336"/>
              <a:gd name="connsiteX114" fmla="*/ 467226 w 3194306"/>
              <a:gd name="connsiteY114" fmla="*/ 4672271 h 5759336"/>
              <a:gd name="connsiteX115" fmla="*/ 28606 w 3194306"/>
              <a:gd name="connsiteY115" fmla="*/ 4672271 h 5759336"/>
              <a:gd name="connsiteX116" fmla="*/ 57210 w 3194306"/>
              <a:gd name="connsiteY116" fmla="*/ 4700876 h 5759336"/>
              <a:gd name="connsiteX117" fmla="*/ 28606 w 3194306"/>
              <a:gd name="connsiteY117" fmla="*/ 4729482 h 5759336"/>
              <a:gd name="connsiteX118" fmla="*/ 0 w 3194306"/>
              <a:gd name="connsiteY118" fmla="*/ 4700876 h 5759336"/>
              <a:gd name="connsiteX119" fmla="*/ 28606 w 3194306"/>
              <a:gd name="connsiteY119" fmla="*/ 4672271 h 5759336"/>
              <a:gd name="connsiteX120" fmla="*/ 3165702 w 3194306"/>
              <a:gd name="connsiteY120" fmla="*/ 4147832 h 5759336"/>
              <a:gd name="connsiteX121" fmla="*/ 3194306 w 3194306"/>
              <a:gd name="connsiteY121" fmla="*/ 4176437 h 5759336"/>
              <a:gd name="connsiteX122" fmla="*/ 3165702 w 3194306"/>
              <a:gd name="connsiteY122" fmla="*/ 4205043 h 5759336"/>
              <a:gd name="connsiteX123" fmla="*/ 3137096 w 3194306"/>
              <a:gd name="connsiteY123" fmla="*/ 4176437 h 5759336"/>
              <a:gd name="connsiteX124" fmla="*/ 3165702 w 3194306"/>
              <a:gd name="connsiteY124" fmla="*/ 4147832 h 5759336"/>
              <a:gd name="connsiteX125" fmla="*/ 2727080 w 3194306"/>
              <a:gd name="connsiteY125" fmla="*/ 4147832 h 5759336"/>
              <a:gd name="connsiteX126" fmla="*/ 2755686 w 3194306"/>
              <a:gd name="connsiteY126" fmla="*/ 4176437 h 5759336"/>
              <a:gd name="connsiteX127" fmla="*/ 2727080 w 3194306"/>
              <a:gd name="connsiteY127" fmla="*/ 4205043 h 5759336"/>
              <a:gd name="connsiteX128" fmla="*/ 2698474 w 3194306"/>
              <a:gd name="connsiteY128" fmla="*/ 4176437 h 5759336"/>
              <a:gd name="connsiteX129" fmla="*/ 2727080 w 3194306"/>
              <a:gd name="connsiteY129" fmla="*/ 4147832 h 5759336"/>
              <a:gd name="connsiteX130" fmla="*/ 2288458 w 3194306"/>
              <a:gd name="connsiteY130" fmla="*/ 4147832 h 5759336"/>
              <a:gd name="connsiteX131" fmla="*/ 2317064 w 3194306"/>
              <a:gd name="connsiteY131" fmla="*/ 4176437 h 5759336"/>
              <a:gd name="connsiteX132" fmla="*/ 2288458 w 3194306"/>
              <a:gd name="connsiteY132" fmla="*/ 4205043 h 5759336"/>
              <a:gd name="connsiteX133" fmla="*/ 2259854 w 3194306"/>
              <a:gd name="connsiteY133" fmla="*/ 4176437 h 5759336"/>
              <a:gd name="connsiteX134" fmla="*/ 2288458 w 3194306"/>
              <a:gd name="connsiteY134" fmla="*/ 4147832 h 5759336"/>
              <a:gd name="connsiteX135" fmla="*/ 1849838 w 3194306"/>
              <a:gd name="connsiteY135" fmla="*/ 4147832 h 5759336"/>
              <a:gd name="connsiteX136" fmla="*/ 1878442 w 3194306"/>
              <a:gd name="connsiteY136" fmla="*/ 4176437 h 5759336"/>
              <a:gd name="connsiteX137" fmla="*/ 1849838 w 3194306"/>
              <a:gd name="connsiteY137" fmla="*/ 4205043 h 5759336"/>
              <a:gd name="connsiteX138" fmla="*/ 1821232 w 3194306"/>
              <a:gd name="connsiteY138" fmla="*/ 4176437 h 5759336"/>
              <a:gd name="connsiteX139" fmla="*/ 1849838 w 3194306"/>
              <a:gd name="connsiteY139" fmla="*/ 4147832 h 5759336"/>
              <a:gd name="connsiteX140" fmla="*/ 1354004 w 3194306"/>
              <a:gd name="connsiteY140" fmla="*/ 4147832 h 5759336"/>
              <a:gd name="connsiteX141" fmla="*/ 1382610 w 3194306"/>
              <a:gd name="connsiteY141" fmla="*/ 4176437 h 5759336"/>
              <a:gd name="connsiteX142" fmla="*/ 1354004 w 3194306"/>
              <a:gd name="connsiteY142" fmla="*/ 4205043 h 5759336"/>
              <a:gd name="connsiteX143" fmla="*/ 1325398 w 3194306"/>
              <a:gd name="connsiteY143" fmla="*/ 4176437 h 5759336"/>
              <a:gd name="connsiteX144" fmla="*/ 1354004 w 3194306"/>
              <a:gd name="connsiteY144" fmla="*/ 4147832 h 5759336"/>
              <a:gd name="connsiteX145" fmla="*/ 915384 w 3194306"/>
              <a:gd name="connsiteY145" fmla="*/ 4147832 h 5759336"/>
              <a:gd name="connsiteX146" fmla="*/ 943990 w 3194306"/>
              <a:gd name="connsiteY146" fmla="*/ 4176437 h 5759336"/>
              <a:gd name="connsiteX147" fmla="*/ 915384 w 3194306"/>
              <a:gd name="connsiteY147" fmla="*/ 4205043 h 5759336"/>
              <a:gd name="connsiteX148" fmla="*/ 886778 w 3194306"/>
              <a:gd name="connsiteY148" fmla="*/ 4176437 h 5759336"/>
              <a:gd name="connsiteX149" fmla="*/ 915384 w 3194306"/>
              <a:gd name="connsiteY149" fmla="*/ 4147832 h 5759336"/>
              <a:gd name="connsiteX150" fmla="*/ 467226 w 3194306"/>
              <a:gd name="connsiteY150" fmla="*/ 4147832 h 5759336"/>
              <a:gd name="connsiteX151" fmla="*/ 495832 w 3194306"/>
              <a:gd name="connsiteY151" fmla="*/ 4176437 h 5759336"/>
              <a:gd name="connsiteX152" fmla="*/ 467226 w 3194306"/>
              <a:gd name="connsiteY152" fmla="*/ 4205043 h 5759336"/>
              <a:gd name="connsiteX153" fmla="*/ 438622 w 3194306"/>
              <a:gd name="connsiteY153" fmla="*/ 4176437 h 5759336"/>
              <a:gd name="connsiteX154" fmla="*/ 467226 w 3194306"/>
              <a:gd name="connsiteY154" fmla="*/ 4147832 h 5759336"/>
              <a:gd name="connsiteX155" fmla="*/ 28606 w 3194306"/>
              <a:gd name="connsiteY155" fmla="*/ 4147832 h 5759336"/>
              <a:gd name="connsiteX156" fmla="*/ 57210 w 3194306"/>
              <a:gd name="connsiteY156" fmla="*/ 4176437 h 5759336"/>
              <a:gd name="connsiteX157" fmla="*/ 28606 w 3194306"/>
              <a:gd name="connsiteY157" fmla="*/ 4205043 h 5759336"/>
              <a:gd name="connsiteX158" fmla="*/ 0 w 3194306"/>
              <a:gd name="connsiteY158" fmla="*/ 4176437 h 5759336"/>
              <a:gd name="connsiteX159" fmla="*/ 28606 w 3194306"/>
              <a:gd name="connsiteY159" fmla="*/ 4147832 h 5759336"/>
              <a:gd name="connsiteX160" fmla="*/ 3165702 w 3194306"/>
              <a:gd name="connsiteY160" fmla="*/ 3632929 h 5759336"/>
              <a:gd name="connsiteX161" fmla="*/ 3194306 w 3194306"/>
              <a:gd name="connsiteY161" fmla="*/ 3661534 h 5759336"/>
              <a:gd name="connsiteX162" fmla="*/ 3165702 w 3194306"/>
              <a:gd name="connsiteY162" fmla="*/ 3690140 h 5759336"/>
              <a:gd name="connsiteX163" fmla="*/ 3137096 w 3194306"/>
              <a:gd name="connsiteY163" fmla="*/ 3661534 h 5759336"/>
              <a:gd name="connsiteX164" fmla="*/ 3165702 w 3194306"/>
              <a:gd name="connsiteY164" fmla="*/ 3632929 h 5759336"/>
              <a:gd name="connsiteX165" fmla="*/ 2727080 w 3194306"/>
              <a:gd name="connsiteY165" fmla="*/ 3632929 h 5759336"/>
              <a:gd name="connsiteX166" fmla="*/ 2755686 w 3194306"/>
              <a:gd name="connsiteY166" fmla="*/ 3661534 h 5759336"/>
              <a:gd name="connsiteX167" fmla="*/ 2727080 w 3194306"/>
              <a:gd name="connsiteY167" fmla="*/ 3690140 h 5759336"/>
              <a:gd name="connsiteX168" fmla="*/ 2698474 w 3194306"/>
              <a:gd name="connsiteY168" fmla="*/ 3661534 h 5759336"/>
              <a:gd name="connsiteX169" fmla="*/ 2727080 w 3194306"/>
              <a:gd name="connsiteY169" fmla="*/ 3632929 h 5759336"/>
              <a:gd name="connsiteX170" fmla="*/ 2288458 w 3194306"/>
              <a:gd name="connsiteY170" fmla="*/ 3632929 h 5759336"/>
              <a:gd name="connsiteX171" fmla="*/ 2317064 w 3194306"/>
              <a:gd name="connsiteY171" fmla="*/ 3661534 h 5759336"/>
              <a:gd name="connsiteX172" fmla="*/ 2288458 w 3194306"/>
              <a:gd name="connsiteY172" fmla="*/ 3690140 h 5759336"/>
              <a:gd name="connsiteX173" fmla="*/ 2259854 w 3194306"/>
              <a:gd name="connsiteY173" fmla="*/ 3661534 h 5759336"/>
              <a:gd name="connsiteX174" fmla="*/ 2288458 w 3194306"/>
              <a:gd name="connsiteY174" fmla="*/ 3632929 h 5759336"/>
              <a:gd name="connsiteX175" fmla="*/ 1849838 w 3194306"/>
              <a:gd name="connsiteY175" fmla="*/ 3632929 h 5759336"/>
              <a:gd name="connsiteX176" fmla="*/ 1878442 w 3194306"/>
              <a:gd name="connsiteY176" fmla="*/ 3661534 h 5759336"/>
              <a:gd name="connsiteX177" fmla="*/ 1849838 w 3194306"/>
              <a:gd name="connsiteY177" fmla="*/ 3690140 h 5759336"/>
              <a:gd name="connsiteX178" fmla="*/ 1821232 w 3194306"/>
              <a:gd name="connsiteY178" fmla="*/ 3661534 h 5759336"/>
              <a:gd name="connsiteX179" fmla="*/ 1849838 w 3194306"/>
              <a:gd name="connsiteY179" fmla="*/ 3632929 h 5759336"/>
              <a:gd name="connsiteX180" fmla="*/ 1354004 w 3194306"/>
              <a:gd name="connsiteY180" fmla="*/ 3632929 h 5759336"/>
              <a:gd name="connsiteX181" fmla="*/ 1382610 w 3194306"/>
              <a:gd name="connsiteY181" fmla="*/ 3661534 h 5759336"/>
              <a:gd name="connsiteX182" fmla="*/ 1354004 w 3194306"/>
              <a:gd name="connsiteY182" fmla="*/ 3690140 h 5759336"/>
              <a:gd name="connsiteX183" fmla="*/ 1325398 w 3194306"/>
              <a:gd name="connsiteY183" fmla="*/ 3661534 h 5759336"/>
              <a:gd name="connsiteX184" fmla="*/ 1354004 w 3194306"/>
              <a:gd name="connsiteY184" fmla="*/ 3632929 h 5759336"/>
              <a:gd name="connsiteX185" fmla="*/ 915384 w 3194306"/>
              <a:gd name="connsiteY185" fmla="*/ 3632929 h 5759336"/>
              <a:gd name="connsiteX186" fmla="*/ 943990 w 3194306"/>
              <a:gd name="connsiteY186" fmla="*/ 3661534 h 5759336"/>
              <a:gd name="connsiteX187" fmla="*/ 915384 w 3194306"/>
              <a:gd name="connsiteY187" fmla="*/ 3690140 h 5759336"/>
              <a:gd name="connsiteX188" fmla="*/ 886778 w 3194306"/>
              <a:gd name="connsiteY188" fmla="*/ 3661534 h 5759336"/>
              <a:gd name="connsiteX189" fmla="*/ 915384 w 3194306"/>
              <a:gd name="connsiteY189" fmla="*/ 3632929 h 5759336"/>
              <a:gd name="connsiteX190" fmla="*/ 467226 w 3194306"/>
              <a:gd name="connsiteY190" fmla="*/ 3632929 h 5759336"/>
              <a:gd name="connsiteX191" fmla="*/ 495832 w 3194306"/>
              <a:gd name="connsiteY191" fmla="*/ 3661534 h 5759336"/>
              <a:gd name="connsiteX192" fmla="*/ 467226 w 3194306"/>
              <a:gd name="connsiteY192" fmla="*/ 3690140 h 5759336"/>
              <a:gd name="connsiteX193" fmla="*/ 438622 w 3194306"/>
              <a:gd name="connsiteY193" fmla="*/ 3661534 h 5759336"/>
              <a:gd name="connsiteX194" fmla="*/ 467226 w 3194306"/>
              <a:gd name="connsiteY194" fmla="*/ 3632929 h 5759336"/>
              <a:gd name="connsiteX195" fmla="*/ 28606 w 3194306"/>
              <a:gd name="connsiteY195" fmla="*/ 3632929 h 5759336"/>
              <a:gd name="connsiteX196" fmla="*/ 57210 w 3194306"/>
              <a:gd name="connsiteY196" fmla="*/ 3661534 h 5759336"/>
              <a:gd name="connsiteX197" fmla="*/ 28606 w 3194306"/>
              <a:gd name="connsiteY197" fmla="*/ 3690140 h 5759336"/>
              <a:gd name="connsiteX198" fmla="*/ 0 w 3194306"/>
              <a:gd name="connsiteY198" fmla="*/ 3661534 h 5759336"/>
              <a:gd name="connsiteX199" fmla="*/ 28606 w 3194306"/>
              <a:gd name="connsiteY199" fmla="*/ 3632929 h 5759336"/>
              <a:gd name="connsiteX200" fmla="*/ 3165702 w 3194306"/>
              <a:gd name="connsiteY200" fmla="*/ 3118025 h 5759336"/>
              <a:gd name="connsiteX201" fmla="*/ 3194306 w 3194306"/>
              <a:gd name="connsiteY201" fmla="*/ 3146630 h 5759336"/>
              <a:gd name="connsiteX202" fmla="*/ 3165702 w 3194306"/>
              <a:gd name="connsiteY202" fmla="*/ 3175236 h 5759336"/>
              <a:gd name="connsiteX203" fmla="*/ 3137096 w 3194306"/>
              <a:gd name="connsiteY203" fmla="*/ 3146630 h 5759336"/>
              <a:gd name="connsiteX204" fmla="*/ 3165702 w 3194306"/>
              <a:gd name="connsiteY204" fmla="*/ 3118025 h 5759336"/>
              <a:gd name="connsiteX205" fmla="*/ 2727080 w 3194306"/>
              <a:gd name="connsiteY205" fmla="*/ 3118025 h 5759336"/>
              <a:gd name="connsiteX206" fmla="*/ 2755686 w 3194306"/>
              <a:gd name="connsiteY206" fmla="*/ 3146630 h 5759336"/>
              <a:gd name="connsiteX207" fmla="*/ 2727080 w 3194306"/>
              <a:gd name="connsiteY207" fmla="*/ 3175236 h 5759336"/>
              <a:gd name="connsiteX208" fmla="*/ 2698474 w 3194306"/>
              <a:gd name="connsiteY208" fmla="*/ 3146630 h 5759336"/>
              <a:gd name="connsiteX209" fmla="*/ 2727080 w 3194306"/>
              <a:gd name="connsiteY209" fmla="*/ 3118025 h 5759336"/>
              <a:gd name="connsiteX210" fmla="*/ 2288458 w 3194306"/>
              <a:gd name="connsiteY210" fmla="*/ 3118025 h 5759336"/>
              <a:gd name="connsiteX211" fmla="*/ 2317064 w 3194306"/>
              <a:gd name="connsiteY211" fmla="*/ 3146630 h 5759336"/>
              <a:gd name="connsiteX212" fmla="*/ 2288458 w 3194306"/>
              <a:gd name="connsiteY212" fmla="*/ 3175236 h 5759336"/>
              <a:gd name="connsiteX213" fmla="*/ 2259854 w 3194306"/>
              <a:gd name="connsiteY213" fmla="*/ 3146630 h 5759336"/>
              <a:gd name="connsiteX214" fmla="*/ 2288458 w 3194306"/>
              <a:gd name="connsiteY214" fmla="*/ 3118025 h 5759336"/>
              <a:gd name="connsiteX215" fmla="*/ 1849838 w 3194306"/>
              <a:gd name="connsiteY215" fmla="*/ 3118025 h 5759336"/>
              <a:gd name="connsiteX216" fmla="*/ 1878442 w 3194306"/>
              <a:gd name="connsiteY216" fmla="*/ 3146630 h 5759336"/>
              <a:gd name="connsiteX217" fmla="*/ 1849838 w 3194306"/>
              <a:gd name="connsiteY217" fmla="*/ 3175236 h 5759336"/>
              <a:gd name="connsiteX218" fmla="*/ 1821232 w 3194306"/>
              <a:gd name="connsiteY218" fmla="*/ 3146630 h 5759336"/>
              <a:gd name="connsiteX219" fmla="*/ 1849838 w 3194306"/>
              <a:gd name="connsiteY219" fmla="*/ 3118025 h 5759336"/>
              <a:gd name="connsiteX220" fmla="*/ 1354004 w 3194306"/>
              <a:gd name="connsiteY220" fmla="*/ 3118025 h 5759336"/>
              <a:gd name="connsiteX221" fmla="*/ 1382610 w 3194306"/>
              <a:gd name="connsiteY221" fmla="*/ 3146630 h 5759336"/>
              <a:gd name="connsiteX222" fmla="*/ 1354004 w 3194306"/>
              <a:gd name="connsiteY222" fmla="*/ 3175236 h 5759336"/>
              <a:gd name="connsiteX223" fmla="*/ 1325398 w 3194306"/>
              <a:gd name="connsiteY223" fmla="*/ 3146630 h 5759336"/>
              <a:gd name="connsiteX224" fmla="*/ 1354004 w 3194306"/>
              <a:gd name="connsiteY224" fmla="*/ 3118025 h 5759336"/>
              <a:gd name="connsiteX225" fmla="*/ 915384 w 3194306"/>
              <a:gd name="connsiteY225" fmla="*/ 3118025 h 5759336"/>
              <a:gd name="connsiteX226" fmla="*/ 943990 w 3194306"/>
              <a:gd name="connsiteY226" fmla="*/ 3146630 h 5759336"/>
              <a:gd name="connsiteX227" fmla="*/ 915384 w 3194306"/>
              <a:gd name="connsiteY227" fmla="*/ 3175236 h 5759336"/>
              <a:gd name="connsiteX228" fmla="*/ 886778 w 3194306"/>
              <a:gd name="connsiteY228" fmla="*/ 3146630 h 5759336"/>
              <a:gd name="connsiteX229" fmla="*/ 915384 w 3194306"/>
              <a:gd name="connsiteY229" fmla="*/ 3118025 h 5759336"/>
              <a:gd name="connsiteX230" fmla="*/ 467226 w 3194306"/>
              <a:gd name="connsiteY230" fmla="*/ 3118025 h 5759336"/>
              <a:gd name="connsiteX231" fmla="*/ 495832 w 3194306"/>
              <a:gd name="connsiteY231" fmla="*/ 3146630 h 5759336"/>
              <a:gd name="connsiteX232" fmla="*/ 467226 w 3194306"/>
              <a:gd name="connsiteY232" fmla="*/ 3175236 h 5759336"/>
              <a:gd name="connsiteX233" fmla="*/ 438622 w 3194306"/>
              <a:gd name="connsiteY233" fmla="*/ 3146630 h 5759336"/>
              <a:gd name="connsiteX234" fmla="*/ 467226 w 3194306"/>
              <a:gd name="connsiteY234" fmla="*/ 3118025 h 5759336"/>
              <a:gd name="connsiteX235" fmla="*/ 28606 w 3194306"/>
              <a:gd name="connsiteY235" fmla="*/ 3118025 h 5759336"/>
              <a:gd name="connsiteX236" fmla="*/ 57210 w 3194306"/>
              <a:gd name="connsiteY236" fmla="*/ 3146630 h 5759336"/>
              <a:gd name="connsiteX237" fmla="*/ 28606 w 3194306"/>
              <a:gd name="connsiteY237" fmla="*/ 3175236 h 5759336"/>
              <a:gd name="connsiteX238" fmla="*/ 0 w 3194306"/>
              <a:gd name="connsiteY238" fmla="*/ 3146630 h 5759336"/>
              <a:gd name="connsiteX239" fmla="*/ 28606 w 3194306"/>
              <a:gd name="connsiteY239" fmla="*/ 3118025 h 5759336"/>
              <a:gd name="connsiteX240" fmla="*/ 3165702 w 3194306"/>
              <a:gd name="connsiteY240" fmla="*/ 2593587 h 5759336"/>
              <a:gd name="connsiteX241" fmla="*/ 3194306 w 3194306"/>
              <a:gd name="connsiteY241" fmla="*/ 2622192 h 5759336"/>
              <a:gd name="connsiteX242" fmla="*/ 3165702 w 3194306"/>
              <a:gd name="connsiteY242" fmla="*/ 2650798 h 5759336"/>
              <a:gd name="connsiteX243" fmla="*/ 3137096 w 3194306"/>
              <a:gd name="connsiteY243" fmla="*/ 2622192 h 5759336"/>
              <a:gd name="connsiteX244" fmla="*/ 3165702 w 3194306"/>
              <a:gd name="connsiteY244" fmla="*/ 2593587 h 5759336"/>
              <a:gd name="connsiteX245" fmla="*/ 2727080 w 3194306"/>
              <a:gd name="connsiteY245" fmla="*/ 2593587 h 5759336"/>
              <a:gd name="connsiteX246" fmla="*/ 2755686 w 3194306"/>
              <a:gd name="connsiteY246" fmla="*/ 2622192 h 5759336"/>
              <a:gd name="connsiteX247" fmla="*/ 2727080 w 3194306"/>
              <a:gd name="connsiteY247" fmla="*/ 2650798 h 5759336"/>
              <a:gd name="connsiteX248" fmla="*/ 2698474 w 3194306"/>
              <a:gd name="connsiteY248" fmla="*/ 2622192 h 5759336"/>
              <a:gd name="connsiteX249" fmla="*/ 2727080 w 3194306"/>
              <a:gd name="connsiteY249" fmla="*/ 2593587 h 5759336"/>
              <a:gd name="connsiteX250" fmla="*/ 2288458 w 3194306"/>
              <a:gd name="connsiteY250" fmla="*/ 2593587 h 5759336"/>
              <a:gd name="connsiteX251" fmla="*/ 2317064 w 3194306"/>
              <a:gd name="connsiteY251" fmla="*/ 2622192 h 5759336"/>
              <a:gd name="connsiteX252" fmla="*/ 2288458 w 3194306"/>
              <a:gd name="connsiteY252" fmla="*/ 2650798 h 5759336"/>
              <a:gd name="connsiteX253" fmla="*/ 2259854 w 3194306"/>
              <a:gd name="connsiteY253" fmla="*/ 2622192 h 5759336"/>
              <a:gd name="connsiteX254" fmla="*/ 2288458 w 3194306"/>
              <a:gd name="connsiteY254" fmla="*/ 2593587 h 5759336"/>
              <a:gd name="connsiteX255" fmla="*/ 1849838 w 3194306"/>
              <a:gd name="connsiteY255" fmla="*/ 2593587 h 5759336"/>
              <a:gd name="connsiteX256" fmla="*/ 1878442 w 3194306"/>
              <a:gd name="connsiteY256" fmla="*/ 2622192 h 5759336"/>
              <a:gd name="connsiteX257" fmla="*/ 1849838 w 3194306"/>
              <a:gd name="connsiteY257" fmla="*/ 2650798 h 5759336"/>
              <a:gd name="connsiteX258" fmla="*/ 1821232 w 3194306"/>
              <a:gd name="connsiteY258" fmla="*/ 2622192 h 5759336"/>
              <a:gd name="connsiteX259" fmla="*/ 1849838 w 3194306"/>
              <a:gd name="connsiteY259" fmla="*/ 2593587 h 5759336"/>
              <a:gd name="connsiteX260" fmla="*/ 1354004 w 3194306"/>
              <a:gd name="connsiteY260" fmla="*/ 2593587 h 5759336"/>
              <a:gd name="connsiteX261" fmla="*/ 1382610 w 3194306"/>
              <a:gd name="connsiteY261" fmla="*/ 2622192 h 5759336"/>
              <a:gd name="connsiteX262" fmla="*/ 1354004 w 3194306"/>
              <a:gd name="connsiteY262" fmla="*/ 2650798 h 5759336"/>
              <a:gd name="connsiteX263" fmla="*/ 1325398 w 3194306"/>
              <a:gd name="connsiteY263" fmla="*/ 2622192 h 5759336"/>
              <a:gd name="connsiteX264" fmla="*/ 1354004 w 3194306"/>
              <a:gd name="connsiteY264" fmla="*/ 2593587 h 5759336"/>
              <a:gd name="connsiteX265" fmla="*/ 915384 w 3194306"/>
              <a:gd name="connsiteY265" fmla="*/ 2593587 h 5759336"/>
              <a:gd name="connsiteX266" fmla="*/ 943990 w 3194306"/>
              <a:gd name="connsiteY266" fmla="*/ 2622192 h 5759336"/>
              <a:gd name="connsiteX267" fmla="*/ 915384 w 3194306"/>
              <a:gd name="connsiteY267" fmla="*/ 2650798 h 5759336"/>
              <a:gd name="connsiteX268" fmla="*/ 886778 w 3194306"/>
              <a:gd name="connsiteY268" fmla="*/ 2622192 h 5759336"/>
              <a:gd name="connsiteX269" fmla="*/ 915384 w 3194306"/>
              <a:gd name="connsiteY269" fmla="*/ 2593587 h 5759336"/>
              <a:gd name="connsiteX270" fmla="*/ 467226 w 3194306"/>
              <a:gd name="connsiteY270" fmla="*/ 2593587 h 5759336"/>
              <a:gd name="connsiteX271" fmla="*/ 495832 w 3194306"/>
              <a:gd name="connsiteY271" fmla="*/ 2622192 h 5759336"/>
              <a:gd name="connsiteX272" fmla="*/ 467226 w 3194306"/>
              <a:gd name="connsiteY272" fmla="*/ 2650798 h 5759336"/>
              <a:gd name="connsiteX273" fmla="*/ 438622 w 3194306"/>
              <a:gd name="connsiteY273" fmla="*/ 2622192 h 5759336"/>
              <a:gd name="connsiteX274" fmla="*/ 467226 w 3194306"/>
              <a:gd name="connsiteY274" fmla="*/ 2593587 h 5759336"/>
              <a:gd name="connsiteX275" fmla="*/ 28606 w 3194306"/>
              <a:gd name="connsiteY275" fmla="*/ 2593587 h 5759336"/>
              <a:gd name="connsiteX276" fmla="*/ 57210 w 3194306"/>
              <a:gd name="connsiteY276" fmla="*/ 2622192 h 5759336"/>
              <a:gd name="connsiteX277" fmla="*/ 28606 w 3194306"/>
              <a:gd name="connsiteY277" fmla="*/ 2650798 h 5759336"/>
              <a:gd name="connsiteX278" fmla="*/ 0 w 3194306"/>
              <a:gd name="connsiteY278" fmla="*/ 2622192 h 5759336"/>
              <a:gd name="connsiteX279" fmla="*/ 28606 w 3194306"/>
              <a:gd name="connsiteY279" fmla="*/ 2593587 h 5759336"/>
              <a:gd name="connsiteX280" fmla="*/ 3165702 w 3194306"/>
              <a:gd name="connsiteY280" fmla="*/ 2078684 h 5759336"/>
              <a:gd name="connsiteX281" fmla="*/ 3194306 w 3194306"/>
              <a:gd name="connsiteY281" fmla="*/ 2107289 h 5759336"/>
              <a:gd name="connsiteX282" fmla="*/ 3165702 w 3194306"/>
              <a:gd name="connsiteY282" fmla="*/ 2135895 h 5759336"/>
              <a:gd name="connsiteX283" fmla="*/ 3137096 w 3194306"/>
              <a:gd name="connsiteY283" fmla="*/ 2107289 h 5759336"/>
              <a:gd name="connsiteX284" fmla="*/ 3165702 w 3194306"/>
              <a:gd name="connsiteY284" fmla="*/ 2078684 h 5759336"/>
              <a:gd name="connsiteX285" fmla="*/ 2727080 w 3194306"/>
              <a:gd name="connsiteY285" fmla="*/ 2078684 h 5759336"/>
              <a:gd name="connsiteX286" fmla="*/ 2755686 w 3194306"/>
              <a:gd name="connsiteY286" fmla="*/ 2107289 h 5759336"/>
              <a:gd name="connsiteX287" fmla="*/ 2727080 w 3194306"/>
              <a:gd name="connsiteY287" fmla="*/ 2135895 h 5759336"/>
              <a:gd name="connsiteX288" fmla="*/ 2698474 w 3194306"/>
              <a:gd name="connsiteY288" fmla="*/ 2107289 h 5759336"/>
              <a:gd name="connsiteX289" fmla="*/ 2727080 w 3194306"/>
              <a:gd name="connsiteY289" fmla="*/ 2078684 h 5759336"/>
              <a:gd name="connsiteX290" fmla="*/ 2288458 w 3194306"/>
              <a:gd name="connsiteY290" fmla="*/ 2078684 h 5759336"/>
              <a:gd name="connsiteX291" fmla="*/ 2317064 w 3194306"/>
              <a:gd name="connsiteY291" fmla="*/ 2107289 h 5759336"/>
              <a:gd name="connsiteX292" fmla="*/ 2288458 w 3194306"/>
              <a:gd name="connsiteY292" fmla="*/ 2135895 h 5759336"/>
              <a:gd name="connsiteX293" fmla="*/ 2259854 w 3194306"/>
              <a:gd name="connsiteY293" fmla="*/ 2107289 h 5759336"/>
              <a:gd name="connsiteX294" fmla="*/ 2288458 w 3194306"/>
              <a:gd name="connsiteY294" fmla="*/ 2078684 h 5759336"/>
              <a:gd name="connsiteX295" fmla="*/ 1849838 w 3194306"/>
              <a:gd name="connsiteY295" fmla="*/ 2078684 h 5759336"/>
              <a:gd name="connsiteX296" fmla="*/ 1878442 w 3194306"/>
              <a:gd name="connsiteY296" fmla="*/ 2107289 h 5759336"/>
              <a:gd name="connsiteX297" fmla="*/ 1849838 w 3194306"/>
              <a:gd name="connsiteY297" fmla="*/ 2135895 h 5759336"/>
              <a:gd name="connsiteX298" fmla="*/ 1821232 w 3194306"/>
              <a:gd name="connsiteY298" fmla="*/ 2107289 h 5759336"/>
              <a:gd name="connsiteX299" fmla="*/ 1849838 w 3194306"/>
              <a:gd name="connsiteY299" fmla="*/ 2078684 h 5759336"/>
              <a:gd name="connsiteX300" fmla="*/ 1354004 w 3194306"/>
              <a:gd name="connsiteY300" fmla="*/ 2078684 h 5759336"/>
              <a:gd name="connsiteX301" fmla="*/ 1382610 w 3194306"/>
              <a:gd name="connsiteY301" fmla="*/ 2107289 h 5759336"/>
              <a:gd name="connsiteX302" fmla="*/ 1354004 w 3194306"/>
              <a:gd name="connsiteY302" fmla="*/ 2135895 h 5759336"/>
              <a:gd name="connsiteX303" fmla="*/ 1325398 w 3194306"/>
              <a:gd name="connsiteY303" fmla="*/ 2107289 h 5759336"/>
              <a:gd name="connsiteX304" fmla="*/ 1354004 w 3194306"/>
              <a:gd name="connsiteY304" fmla="*/ 2078684 h 5759336"/>
              <a:gd name="connsiteX305" fmla="*/ 915384 w 3194306"/>
              <a:gd name="connsiteY305" fmla="*/ 2078684 h 5759336"/>
              <a:gd name="connsiteX306" fmla="*/ 943990 w 3194306"/>
              <a:gd name="connsiteY306" fmla="*/ 2107289 h 5759336"/>
              <a:gd name="connsiteX307" fmla="*/ 915384 w 3194306"/>
              <a:gd name="connsiteY307" fmla="*/ 2135895 h 5759336"/>
              <a:gd name="connsiteX308" fmla="*/ 886778 w 3194306"/>
              <a:gd name="connsiteY308" fmla="*/ 2107289 h 5759336"/>
              <a:gd name="connsiteX309" fmla="*/ 915384 w 3194306"/>
              <a:gd name="connsiteY309" fmla="*/ 2078684 h 5759336"/>
              <a:gd name="connsiteX310" fmla="*/ 467226 w 3194306"/>
              <a:gd name="connsiteY310" fmla="*/ 2078684 h 5759336"/>
              <a:gd name="connsiteX311" fmla="*/ 495834 w 3194306"/>
              <a:gd name="connsiteY311" fmla="*/ 2107290 h 5759336"/>
              <a:gd name="connsiteX312" fmla="*/ 467226 w 3194306"/>
              <a:gd name="connsiteY312" fmla="*/ 2135896 h 5759336"/>
              <a:gd name="connsiteX313" fmla="*/ 438622 w 3194306"/>
              <a:gd name="connsiteY313" fmla="*/ 2107290 h 5759336"/>
              <a:gd name="connsiteX314" fmla="*/ 467226 w 3194306"/>
              <a:gd name="connsiteY314" fmla="*/ 2078684 h 5759336"/>
              <a:gd name="connsiteX315" fmla="*/ 28606 w 3194306"/>
              <a:gd name="connsiteY315" fmla="*/ 2078684 h 5759336"/>
              <a:gd name="connsiteX316" fmla="*/ 57212 w 3194306"/>
              <a:gd name="connsiteY316" fmla="*/ 2107290 h 5759336"/>
              <a:gd name="connsiteX317" fmla="*/ 28606 w 3194306"/>
              <a:gd name="connsiteY317" fmla="*/ 2135896 h 5759336"/>
              <a:gd name="connsiteX318" fmla="*/ 0 w 3194306"/>
              <a:gd name="connsiteY318" fmla="*/ 2107290 h 5759336"/>
              <a:gd name="connsiteX319" fmla="*/ 28606 w 3194306"/>
              <a:gd name="connsiteY319" fmla="*/ 2078684 h 5759336"/>
              <a:gd name="connsiteX320" fmla="*/ 3165702 w 3194306"/>
              <a:gd name="connsiteY320" fmla="*/ 1563780 h 5759336"/>
              <a:gd name="connsiteX321" fmla="*/ 3194306 w 3194306"/>
              <a:gd name="connsiteY321" fmla="*/ 1592385 h 5759336"/>
              <a:gd name="connsiteX322" fmla="*/ 3165702 w 3194306"/>
              <a:gd name="connsiteY322" fmla="*/ 1620991 h 5759336"/>
              <a:gd name="connsiteX323" fmla="*/ 3137096 w 3194306"/>
              <a:gd name="connsiteY323" fmla="*/ 1592385 h 5759336"/>
              <a:gd name="connsiteX324" fmla="*/ 3165702 w 3194306"/>
              <a:gd name="connsiteY324" fmla="*/ 1563780 h 5759336"/>
              <a:gd name="connsiteX325" fmla="*/ 2727080 w 3194306"/>
              <a:gd name="connsiteY325" fmla="*/ 1563780 h 5759336"/>
              <a:gd name="connsiteX326" fmla="*/ 2755686 w 3194306"/>
              <a:gd name="connsiteY326" fmla="*/ 1592385 h 5759336"/>
              <a:gd name="connsiteX327" fmla="*/ 2727080 w 3194306"/>
              <a:gd name="connsiteY327" fmla="*/ 1620991 h 5759336"/>
              <a:gd name="connsiteX328" fmla="*/ 2698474 w 3194306"/>
              <a:gd name="connsiteY328" fmla="*/ 1592385 h 5759336"/>
              <a:gd name="connsiteX329" fmla="*/ 2727080 w 3194306"/>
              <a:gd name="connsiteY329" fmla="*/ 1563780 h 5759336"/>
              <a:gd name="connsiteX330" fmla="*/ 2288458 w 3194306"/>
              <a:gd name="connsiteY330" fmla="*/ 1563780 h 5759336"/>
              <a:gd name="connsiteX331" fmla="*/ 2317064 w 3194306"/>
              <a:gd name="connsiteY331" fmla="*/ 1592385 h 5759336"/>
              <a:gd name="connsiteX332" fmla="*/ 2288458 w 3194306"/>
              <a:gd name="connsiteY332" fmla="*/ 1620991 h 5759336"/>
              <a:gd name="connsiteX333" fmla="*/ 2259854 w 3194306"/>
              <a:gd name="connsiteY333" fmla="*/ 1592385 h 5759336"/>
              <a:gd name="connsiteX334" fmla="*/ 2288458 w 3194306"/>
              <a:gd name="connsiteY334" fmla="*/ 1563780 h 5759336"/>
              <a:gd name="connsiteX335" fmla="*/ 1849838 w 3194306"/>
              <a:gd name="connsiteY335" fmla="*/ 1563780 h 5759336"/>
              <a:gd name="connsiteX336" fmla="*/ 1878442 w 3194306"/>
              <a:gd name="connsiteY336" fmla="*/ 1592385 h 5759336"/>
              <a:gd name="connsiteX337" fmla="*/ 1849838 w 3194306"/>
              <a:gd name="connsiteY337" fmla="*/ 1620991 h 5759336"/>
              <a:gd name="connsiteX338" fmla="*/ 1821232 w 3194306"/>
              <a:gd name="connsiteY338" fmla="*/ 1592385 h 5759336"/>
              <a:gd name="connsiteX339" fmla="*/ 1849838 w 3194306"/>
              <a:gd name="connsiteY339" fmla="*/ 1563780 h 5759336"/>
              <a:gd name="connsiteX340" fmla="*/ 1354004 w 3194306"/>
              <a:gd name="connsiteY340" fmla="*/ 1563780 h 5759336"/>
              <a:gd name="connsiteX341" fmla="*/ 1382610 w 3194306"/>
              <a:gd name="connsiteY341" fmla="*/ 1592385 h 5759336"/>
              <a:gd name="connsiteX342" fmla="*/ 1354004 w 3194306"/>
              <a:gd name="connsiteY342" fmla="*/ 1620991 h 5759336"/>
              <a:gd name="connsiteX343" fmla="*/ 1325398 w 3194306"/>
              <a:gd name="connsiteY343" fmla="*/ 1592385 h 5759336"/>
              <a:gd name="connsiteX344" fmla="*/ 1354004 w 3194306"/>
              <a:gd name="connsiteY344" fmla="*/ 1563780 h 5759336"/>
              <a:gd name="connsiteX345" fmla="*/ 915384 w 3194306"/>
              <a:gd name="connsiteY345" fmla="*/ 1563780 h 5759336"/>
              <a:gd name="connsiteX346" fmla="*/ 943990 w 3194306"/>
              <a:gd name="connsiteY346" fmla="*/ 1592385 h 5759336"/>
              <a:gd name="connsiteX347" fmla="*/ 915384 w 3194306"/>
              <a:gd name="connsiteY347" fmla="*/ 1620991 h 5759336"/>
              <a:gd name="connsiteX348" fmla="*/ 886778 w 3194306"/>
              <a:gd name="connsiteY348" fmla="*/ 1592385 h 5759336"/>
              <a:gd name="connsiteX349" fmla="*/ 915384 w 3194306"/>
              <a:gd name="connsiteY349" fmla="*/ 1563780 h 5759336"/>
              <a:gd name="connsiteX350" fmla="*/ 467226 w 3194306"/>
              <a:gd name="connsiteY350" fmla="*/ 1563780 h 5759336"/>
              <a:gd name="connsiteX351" fmla="*/ 495834 w 3194306"/>
              <a:gd name="connsiteY351" fmla="*/ 1592386 h 5759336"/>
              <a:gd name="connsiteX352" fmla="*/ 467226 w 3194306"/>
              <a:gd name="connsiteY352" fmla="*/ 1620992 h 5759336"/>
              <a:gd name="connsiteX353" fmla="*/ 438622 w 3194306"/>
              <a:gd name="connsiteY353" fmla="*/ 1592386 h 5759336"/>
              <a:gd name="connsiteX354" fmla="*/ 467226 w 3194306"/>
              <a:gd name="connsiteY354" fmla="*/ 1563780 h 5759336"/>
              <a:gd name="connsiteX355" fmla="*/ 28606 w 3194306"/>
              <a:gd name="connsiteY355" fmla="*/ 1563780 h 5759336"/>
              <a:gd name="connsiteX356" fmla="*/ 57212 w 3194306"/>
              <a:gd name="connsiteY356" fmla="*/ 1592386 h 5759336"/>
              <a:gd name="connsiteX357" fmla="*/ 28606 w 3194306"/>
              <a:gd name="connsiteY357" fmla="*/ 1620992 h 5759336"/>
              <a:gd name="connsiteX358" fmla="*/ 0 w 3194306"/>
              <a:gd name="connsiteY358" fmla="*/ 1592386 h 5759336"/>
              <a:gd name="connsiteX359" fmla="*/ 28606 w 3194306"/>
              <a:gd name="connsiteY359" fmla="*/ 1563780 h 5759336"/>
              <a:gd name="connsiteX360" fmla="*/ 3165702 w 3194306"/>
              <a:gd name="connsiteY360" fmla="*/ 1039342 h 5759336"/>
              <a:gd name="connsiteX361" fmla="*/ 3194306 w 3194306"/>
              <a:gd name="connsiteY361" fmla="*/ 1067947 h 5759336"/>
              <a:gd name="connsiteX362" fmla="*/ 3165702 w 3194306"/>
              <a:gd name="connsiteY362" fmla="*/ 1096553 h 5759336"/>
              <a:gd name="connsiteX363" fmla="*/ 3137096 w 3194306"/>
              <a:gd name="connsiteY363" fmla="*/ 1067947 h 5759336"/>
              <a:gd name="connsiteX364" fmla="*/ 3165702 w 3194306"/>
              <a:gd name="connsiteY364" fmla="*/ 1039342 h 5759336"/>
              <a:gd name="connsiteX365" fmla="*/ 2727080 w 3194306"/>
              <a:gd name="connsiteY365" fmla="*/ 1039342 h 5759336"/>
              <a:gd name="connsiteX366" fmla="*/ 2755686 w 3194306"/>
              <a:gd name="connsiteY366" fmla="*/ 1067947 h 5759336"/>
              <a:gd name="connsiteX367" fmla="*/ 2727080 w 3194306"/>
              <a:gd name="connsiteY367" fmla="*/ 1096553 h 5759336"/>
              <a:gd name="connsiteX368" fmla="*/ 2698474 w 3194306"/>
              <a:gd name="connsiteY368" fmla="*/ 1067947 h 5759336"/>
              <a:gd name="connsiteX369" fmla="*/ 2727080 w 3194306"/>
              <a:gd name="connsiteY369" fmla="*/ 1039342 h 5759336"/>
              <a:gd name="connsiteX370" fmla="*/ 2288458 w 3194306"/>
              <a:gd name="connsiteY370" fmla="*/ 1039342 h 5759336"/>
              <a:gd name="connsiteX371" fmla="*/ 2317064 w 3194306"/>
              <a:gd name="connsiteY371" fmla="*/ 1067947 h 5759336"/>
              <a:gd name="connsiteX372" fmla="*/ 2288458 w 3194306"/>
              <a:gd name="connsiteY372" fmla="*/ 1096553 h 5759336"/>
              <a:gd name="connsiteX373" fmla="*/ 2259854 w 3194306"/>
              <a:gd name="connsiteY373" fmla="*/ 1067947 h 5759336"/>
              <a:gd name="connsiteX374" fmla="*/ 2288458 w 3194306"/>
              <a:gd name="connsiteY374" fmla="*/ 1039342 h 5759336"/>
              <a:gd name="connsiteX375" fmla="*/ 1849838 w 3194306"/>
              <a:gd name="connsiteY375" fmla="*/ 1039342 h 5759336"/>
              <a:gd name="connsiteX376" fmla="*/ 1878442 w 3194306"/>
              <a:gd name="connsiteY376" fmla="*/ 1067947 h 5759336"/>
              <a:gd name="connsiteX377" fmla="*/ 1849838 w 3194306"/>
              <a:gd name="connsiteY377" fmla="*/ 1096553 h 5759336"/>
              <a:gd name="connsiteX378" fmla="*/ 1821232 w 3194306"/>
              <a:gd name="connsiteY378" fmla="*/ 1067947 h 5759336"/>
              <a:gd name="connsiteX379" fmla="*/ 1849838 w 3194306"/>
              <a:gd name="connsiteY379" fmla="*/ 1039342 h 5759336"/>
              <a:gd name="connsiteX380" fmla="*/ 1354004 w 3194306"/>
              <a:gd name="connsiteY380" fmla="*/ 1039342 h 5759336"/>
              <a:gd name="connsiteX381" fmla="*/ 1382610 w 3194306"/>
              <a:gd name="connsiteY381" fmla="*/ 1067947 h 5759336"/>
              <a:gd name="connsiteX382" fmla="*/ 1354004 w 3194306"/>
              <a:gd name="connsiteY382" fmla="*/ 1096553 h 5759336"/>
              <a:gd name="connsiteX383" fmla="*/ 1325398 w 3194306"/>
              <a:gd name="connsiteY383" fmla="*/ 1067947 h 5759336"/>
              <a:gd name="connsiteX384" fmla="*/ 1354004 w 3194306"/>
              <a:gd name="connsiteY384" fmla="*/ 1039342 h 5759336"/>
              <a:gd name="connsiteX385" fmla="*/ 915384 w 3194306"/>
              <a:gd name="connsiteY385" fmla="*/ 1039342 h 5759336"/>
              <a:gd name="connsiteX386" fmla="*/ 943990 w 3194306"/>
              <a:gd name="connsiteY386" fmla="*/ 1067947 h 5759336"/>
              <a:gd name="connsiteX387" fmla="*/ 915384 w 3194306"/>
              <a:gd name="connsiteY387" fmla="*/ 1096553 h 5759336"/>
              <a:gd name="connsiteX388" fmla="*/ 886778 w 3194306"/>
              <a:gd name="connsiteY388" fmla="*/ 1067947 h 5759336"/>
              <a:gd name="connsiteX389" fmla="*/ 915384 w 3194306"/>
              <a:gd name="connsiteY389" fmla="*/ 1039342 h 5759336"/>
              <a:gd name="connsiteX390" fmla="*/ 467226 w 3194306"/>
              <a:gd name="connsiteY390" fmla="*/ 1039342 h 5759336"/>
              <a:gd name="connsiteX391" fmla="*/ 495832 w 3194306"/>
              <a:gd name="connsiteY391" fmla="*/ 1067949 h 5759336"/>
              <a:gd name="connsiteX392" fmla="*/ 467226 w 3194306"/>
              <a:gd name="connsiteY392" fmla="*/ 1096553 h 5759336"/>
              <a:gd name="connsiteX393" fmla="*/ 438622 w 3194306"/>
              <a:gd name="connsiteY393" fmla="*/ 1067949 h 5759336"/>
              <a:gd name="connsiteX394" fmla="*/ 467226 w 3194306"/>
              <a:gd name="connsiteY394" fmla="*/ 1039342 h 5759336"/>
              <a:gd name="connsiteX395" fmla="*/ 28606 w 3194306"/>
              <a:gd name="connsiteY395" fmla="*/ 1039342 h 5759336"/>
              <a:gd name="connsiteX396" fmla="*/ 57210 w 3194306"/>
              <a:gd name="connsiteY396" fmla="*/ 1067947 h 5759336"/>
              <a:gd name="connsiteX397" fmla="*/ 28606 w 3194306"/>
              <a:gd name="connsiteY397" fmla="*/ 1096553 h 5759336"/>
              <a:gd name="connsiteX398" fmla="*/ 0 w 3194306"/>
              <a:gd name="connsiteY398" fmla="*/ 1067947 h 5759336"/>
              <a:gd name="connsiteX399" fmla="*/ 28606 w 3194306"/>
              <a:gd name="connsiteY399" fmla="*/ 1039342 h 5759336"/>
              <a:gd name="connsiteX400" fmla="*/ 3165702 w 3194306"/>
              <a:gd name="connsiteY400" fmla="*/ 524439 h 5759336"/>
              <a:gd name="connsiteX401" fmla="*/ 3194306 w 3194306"/>
              <a:gd name="connsiteY401" fmla="*/ 553044 h 5759336"/>
              <a:gd name="connsiteX402" fmla="*/ 3165702 w 3194306"/>
              <a:gd name="connsiteY402" fmla="*/ 581650 h 5759336"/>
              <a:gd name="connsiteX403" fmla="*/ 3137096 w 3194306"/>
              <a:gd name="connsiteY403" fmla="*/ 553044 h 5759336"/>
              <a:gd name="connsiteX404" fmla="*/ 3165702 w 3194306"/>
              <a:gd name="connsiteY404" fmla="*/ 524439 h 5759336"/>
              <a:gd name="connsiteX405" fmla="*/ 2727080 w 3194306"/>
              <a:gd name="connsiteY405" fmla="*/ 524439 h 5759336"/>
              <a:gd name="connsiteX406" fmla="*/ 2755686 w 3194306"/>
              <a:gd name="connsiteY406" fmla="*/ 553044 h 5759336"/>
              <a:gd name="connsiteX407" fmla="*/ 2727080 w 3194306"/>
              <a:gd name="connsiteY407" fmla="*/ 581650 h 5759336"/>
              <a:gd name="connsiteX408" fmla="*/ 2698474 w 3194306"/>
              <a:gd name="connsiteY408" fmla="*/ 553044 h 5759336"/>
              <a:gd name="connsiteX409" fmla="*/ 2727080 w 3194306"/>
              <a:gd name="connsiteY409" fmla="*/ 524439 h 5759336"/>
              <a:gd name="connsiteX410" fmla="*/ 2288458 w 3194306"/>
              <a:gd name="connsiteY410" fmla="*/ 524439 h 5759336"/>
              <a:gd name="connsiteX411" fmla="*/ 2317064 w 3194306"/>
              <a:gd name="connsiteY411" fmla="*/ 553044 h 5759336"/>
              <a:gd name="connsiteX412" fmla="*/ 2288458 w 3194306"/>
              <a:gd name="connsiteY412" fmla="*/ 581650 h 5759336"/>
              <a:gd name="connsiteX413" fmla="*/ 2259854 w 3194306"/>
              <a:gd name="connsiteY413" fmla="*/ 553044 h 5759336"/>
              <a:gd name="connsiteX414" fmla="*/ 2288458 w 3194306"/>
              <a:gd name="connsiteY414" fmla="*/ 524439 h 5759336"/>
              <a:gd name="connsiteX415" fmla="*/ 1849838 w 3194306"/>
              <a:gd name="connsiteY415" fmla="*/ 524439 h 5759336"/>
              <a:gd name="connsiteX416" fmla="*/ 1878442 w 3194306"/>
              <a:gd name="connsiteY416" fmla="*/ 553044 h 5759336"/>
              <a:gd name="connsiteX417" fmla="*/ 1849838 w 3194306"/>
              <a:gd name="connsiteY417" fmla="*/ 581650 h 5759336"/>
              <a:gd name="connsiteX418" fmla="*/ 1821232 w 3194306"/>
              <a:gd name="connsiteY418" fmla="*/ 553044 h 5759336"/>
              <a:gd name="connsiteX419" fmla="*/ 1849838 w 3194306"/>
              <a:gd name="connsiteY419" fmla="*/ 524439 h 5759336"/>
              <a:gd name="connsiteX420" fmla="*/ 1354004 w 3194306"/>
              <a:gd name="connsiteY420" fmla="*/ 524439 h 5759336"/>
              <a:gd name="connsiteX421" fmla="*/ 1382610 w 3194306"/>
              <a:gd name="connsiteY421" fmla="*/ 553044 h 5759336"/>
              <a:gd name="connsiteX422" fmla="*/ 1354004 w 3194306"/>
              <a:gd name="connsiteY422" fmla="*/ 581650 h 5759336"/>
              <a:gd name="connsiteX423" fmla="*/ 1325398 w 3194306"/>
              <a:gd name="connsiteY423" fmla="*/ 553044 h 5759336"/>
              <a:gd name="connsiteX424" fmla="*/ 1354004 w 3194306"/>
              <a:gd name="connsiteY424" fmla="*/ 524439 h 5759336"/>
              <a:gd name="connsiteX425" fmla="*/ 915384 w 3194306"/>
              <a:gd name="connsiteY425" fmla="*/ 524439 h 5759336"/>
              <a:gd name="connsiteX426" fmla="*/ 943990 w 3194306"/>
              <a:gd name="connsiteY426" fmla="*/ 553044 h 5759336"/>
              <a:gd name="connsiteX427" fmla="*/ 915384 w 3194306"/>
              <a:gd name="connsiteY427" fmla="*/ 581650 h 5759336"/>
              <a:gd name="connsiteX428" fmla="*/ 886778 w 3194306"/>
              <a:gd name="connsiteY428" fmla="*/ 553044 h 5759336"/>
              <a:gd name="connsiteX429" fmla="*/ 915384 w 3194306"/>
              <a:gd name="connsiteY429" fmla="*/ 524439 h 5759336"/>
              <a:gd name="connsiteX430" fmla="*/ 467226 w 3194306"/>
              <a:gd name="connsiteY430" fmla="*/ 524439 h 5759336"/>
              <a:gd name="connsiteX431" fmla="*/ 495832 w 3194306"/>
              <a:gd name="connsiteY431" fmla="*/ 553044 h 5759336"/>
              <a:gd name="connsiteX432" fmla="*/ 467226 w 3194306"/>
              <a:gd name="connsiteY432" fmla="*/ 581650 h 5759336"/>
              <a:gd name="connsiteX433" fmla="*/ 438622 w 3194306"/>
              <a:gd name="connsiteY433" fmla="*/ 553044 h 5759336"/>
              <a:gd name="connsiteX434" fmla="*/ 467226 w 3194306"/>
              <a:gd name="connsiteY434" fmla="*/ 524439 h 5759336"/>
              <a:gd name="connsiteX435" fmla="*/ 28606 w 3194306"/>
              <a:gd name="connsiteY435" fmla="*/ 524439 h 5759336"/>
              <a:gd name="connsiteX436" fmla="*/ 57210 w 3194306"/>
              <a:gd name="connsiteY436" fmla="*/ 553044 h 5759336"/>
              <a:gd name="connsiteX437" fmla="*/ 28606 w 3194306"/>
              <a:gd name="connsiteY437" fmla="*/ 581650 h 5759336"/>
              <a:gd name="connsiteX438" fmla="*/ 0 w 3194306"/>
              <a:gd name="connsiteY438" fmla="*/ 553044 h 5759336"/>
              <a:gd name="connsiteX439" fmla="*/ 28606 w 3194306"/>
              <a:gd name="connsiteY439" fmla="*/ 524439 h 5759336"/>
              <a:gd name="connsiteX440" fmla="*/ 3165702 w 3194306"/>
              <a:gd name="connsiteY440" fmla="*/ 0 h 5759336"/>
              <a:gd name="connsiteX441" fmla="*/ 3194306 w 3194306"/>
              <a:gd name="connsiteY441" fmla="*/ 28605 h 5759336"/>
              <a:gd name="connsiteX442" fmla="*/ 3165702 w 3194306"/>
              <a:gd name="connsiteY442" fmla="*/ 57211 h 5759336"/>
              <a:gd name="connsiteX443" fmla="*/ 3137096 w 3194306"/>
              <a:gd name="connsiteY443" fmla="*/ 28605 h 5759336"/>
              <a:gd name="connsiteX444" fmla="*/ 3165702 w 3194306"/>
              <a:gd name="connsiteY444" fmla="*/ 0 h 5759336"/>
              <a:gd name="connsiteX445" fmla="*/ 2727080 w 3194306"/>
              <a:gd name="connsiteY445" fmla="*/ 0 h 5759336"/>
              <a:gd name="connsiteX446" fmla="*/ 2755686 w 3194306"/>
              <a:gd name="connsiteY446" fmla="*/ 28605 h 5759336"/>
              <a:gd name="connsiteX447" fmla="*/ 2727080 w 3194306"/>
              <a:gd name="connsiteY447" fmla="*/ 57211 h 5759336"/>
              <a:gd name="connsiteX448" fmla="*/ 2698474 w 3194306"/>
              <a:gd name="connsiteY448" fmla="*/ 28605 h 5759336"/>
              <a:gd name="connsiteX449" fmla="*/ 2727080 w 3194306"/>
              <a:gd name="connsiteY449" fmla="*/ 0 h 5759336"/>
              <a:gd name="connsiteX450" fmla="*/ 2288458 w 3194306"/>
              <a:gd name="connsiteY450" fmla="*/ 0 h 5759336"/>
              <a:gd name="connsiteX451" fmla="*/ 2317064 w 3194306"/>
              <a:gd name="connsiteY451" fmla="*/ 28605 h 5759336"/>
              <a:gd name="connsiteX452" fmla="*/ 2288458 w 3194306"/>
              <a:gd name="connsiteY452" fmla="*/ 57211 h 5759336"/>
              <a:gd name="connsiteX453" fmla="*/ 2259854 w 3194306"/>
              <a:gd name="connsiteY453" fmla="*/ 28605 h 5759336"/>
              <a:gd name="connsiteX454" fmla="*/ 2288458 w 3194306"/>
              <a:gd name="connsiteY454" fmla="*/ 0 h 5759336"/>
              <a:gd name="connsiteX455" fmla="*/ 1849838 w 3194306"/>
              <a:gd name="connsiteY455" fmla="*/ 0 h 5759336"/>
              <a:gd name="connsiteX456" fmla="*/ 1878442 w 3194306"/>
              <a:gd name="connsiteY456" fmla="*/ 28605 h 5759336"/>
              <a:gd name="connsiteX457" fmla="*/ 1849838 w 3194306"/>
              <a:gd name="connsiteY457" fmla="*/ 57211 h 5759336"/>
              <a:gd name="connsiteX458" fmla="*/ 1821232 w 3194306"/>
              <a:gd name="connsiteY458" fmla="*/ 28605 h 5759336"/>
              <a:gd name="connsiteX459" fmla="*/ 1849838 w 3194306"/>
              <a:gd name="connsiteY459" fmla="*/ 0 h 5759336"/>
              <a:gd name="connsiteX460" fmla="*/ 1354004 w 3194306"/>
              <a:gd name="connsiteY460" fmla="*/ 0 h 5759336"/>
              <a:gd name="connsiteX461" fmla="*/ 1382610 w 3194306"/>
              <a:gd name="connsiteY461" fmla="*/ 28605 h 5759336"/>
              <a:gd name="connsiteX462" fmla="*/ 1354004 w 3194306"/>
              <a:gd name="connsiteY462" fmla="*/ 57211 h 5759336"/>
              <a:gd name="connsiteX463" fmla="*/ 1325398 w 3194306"/>
              <a:gd name="connsiteY463" fmla="*/ 28605 h 5759336"/>
              <a:gd name="connsiteX464" fmla="*/ 1354004 w 3194306"/>
              <a:gd name="connsiteY464" fmla="*/ 0 h 5759336"/>
              <a:gd name="connsiteX465" fmla="*/ 915384 w 3194306"/>
              <a:gd name="connsiteY465" fmla="*/ 0 h 5759336"/>
              <a:gd name="connsiteX466" fmla="*/ 943990 w 3194306"/>
              <a:gd name="connsiteY466" fmla="*/ 28605 h 5759336"/>
              <a:gd name="connsiteX467" fmla="*/ 915384 w 3194306"/>
              <a:gd name="connsiteY467" fmla="*/ 57211 h 5759336"/>
              <a:gd name="connsiteX468" fmla="*/ 886778 w 3194306"/>
              <a:gd name="connsiteY468" fmla="*/ 28605 h 5759336"/>
              <a:gd name="connsiteX469" fmla="*/ 915384 w 3194306"/>
              <a:gd name="connsiteY469" fmla="*/ 0 h 5759336"/>
              <a:gd name="connsiteX470" fmla="*/ 467226 w 3194306"/>
              <a:gd name="connsiteY470" fmla="*/ 0 h 5759336"/>
              <a:gd name="connsiteX471" fmla="*/ 495832 w 3194306"/>
              <a:gd name="connsiteY471" fmla="*/ 28605 h 5759336"/>
              <a:gd name="connsiteX472" fmla="*/ 467226 w 3194306"/>
              <a:gd name="connsiteY472" fmla="*/ 57211 h 5759336"/>
              <a:gd name="connsiteX473" fmla="*/ 438622 w 3194306"/>
              <a:gd name="connsiteY473" fmla="*/ 28605 h 5759336"/>
              <a:gd name="connsiteX474" fmla="*/ 467226 w 3194306"/>
              <a:gd name="connsiteY474" fmla="*/ 0 h 5759336"/>
              <a:gd name="connsiteX475" fmla="*/ 28606 w 3194306"/>
              <a:gd name="connsiteY475" fmla="*/ 0 h 5759336"/>
              <a:gd name="connsiteX476" fmla="*/ 57210 w 3194306"/>
              <a:gd name="connsiteY476" fmla="*/ 28605 h 5759336"/>
              <a:gd name="connsiteX477" fmla="*/ 28606 w 3194306"/>
              <a:gd name="connsiteY477" fmla="*/ 57211 h 5759336"/>
              <a:gd name="connsiteX478" fmla="*/ 0 w 3194306"/>
              <a:gd name="connsiteY478" fmla="*/ 28605 h 5759336"/>
              <a:gd name="connsiteX479" fmla="*/ 28606 w 3194306"/>
              <a:gd name="connsiteY479" fmla="*/ 0 h 57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3194306" h="5759336">
                <a:moveTo>
                  <a:pt x="3165702" y="5702077"/>
                </a:moveTo>
                <a:cubicBezTo>
                  <a:pt x="3180958" y="5702077"/>
                  <a:pt x="3194306" y="5714470"/>
                  <a:pt x="3194306" y="5730683"/>
                </a:cubicBezTo>
                <a:cubicBezTo>
                  <a:pt x="3194306" y="5745936"/>
                  <a:pt x="3180958" y="5759288"/>
                  <a:pt x="3165702" y="5759288"/>
                </a:cubicBezTo>
                <a:cubicBezTo>
                  <a:pt x="3150446" y="5759288"/>
                  <a:pt x="3137096" y="5746895"/>
                  <a:pt x="3137096" y="5730683"/>
                </a:cubicBezTo>
                <a:cubicBezTo>
                  <a:pt x="3137096" y="5715421"/>
                  <a:pt x="3150446" y="5702077"/>
                  <a:pt x="3165702" y="5702077"/>
                </a:cubicBezTo>
                <a:close/>
                <a:moveTo>
                  <a:pt x="2727080" y="5702077"/>
                </a:moveTo>
                <a:cubicBezTo>
                  <a:pt x="2742336" y="5702077"/>
                  <a:pt x="2755686" y="5714470"/>
                  <a:pt x="2755686" y="5730683"/>
                </a:cubicBezTo>
                <a:cubicBezTo>
                  <a:pt x="2755686" y="5746884"/>
                  <a:pt x="2742336" y="5759288"/>
                  <a:pt x="2727080" y="5759288"/>
                </a:cubicBezTo>
                <a:cubicBezTo>
                  <a:pt x="2711824" y="5759288"/>
                  <a:pt x="2698474" y="5746895"/>
                  <a:pt x="2698474" y="5730683"/>
                </a:cubicBezTo>
                <a:cubicBezTo>
                  <a:pt x="2698474" y="5715429"/>
                  <a:pt x="2711824" y="5702077"/>
                  <a:pt x="2727080" y="5702077"/>
                </a:cubicBezTo>
                <a:close/>
                <a:moveTo>
                  <a:pt x="2288458" y="5702077"/>
                </a:moveTo>
                <a:cubicBezTo>
                  <a:pt x="2303714" y="5702077"/>
                  <a:pt x="2317064" y="5714470"/>
                  <a:pt x="2317064" y="5730683"/>
                </a:cubicBezTo>
                <a:cubicBezTo>
                  <a:pt x="2317064" y="5746884"/>
                  <a:pt x="2303714" y="5759288"/>
                  <a:pt x="2288458" y="5759288"/>
                </a:cubicBezTo>
                <a:cubicBezTo>
                  <a:pt x="2273202" y="5759288"/>
                  <a:pt x="2259854" y="5746895"/>
                  <a:pt x="2259854" y="5730683"/>
                </a:cubicBezTo>
                <a:cubicBezTo>
                  <a:pt x="2259854" y="5715429"/>
                  <a:pt x="2273202" y="5702077"/>
                  <a:pt x="2288458" y="5702077"/>
                </a:cubicBezTo>
                <a:close/>
                <a:moveTo>
                  <a:pt x="1849838" y="5702077"/>
                </a:moveTo>
                <a:cubicBezTo>
                  <a:pt x="1865094" y="5702077"/>
                  <a:pt x="1878442" y="5714470"/>
                  <a:pt x="1878442" y="5730683"/>
                </a:cubicBezTo>
                <a:cubicBezTo>
                  <a:pt x="1878442" y="5746884"/>
                  <a:pt x="1865094" y="5759288"/>
                  <a:pt x="1849838" y="5759288"/>
                </a:cubicBezTo>
                <a:cubicBezTo>
                  <a:pt x="1834582" y="5759288"/>
                  <a:pt x="1821232" y="5746895"/>
                  <a:pt x="1821232" y="5730683"/>
                </a:cubicBezTo>
                <a:cubicBezTo>
                  <a:pt x="1821232" y="5715429"/>
                  <a:pt x="1834582" y="5702077"/>
                  <a:pt x="1849838" y="5702077"/>
                </a:cubicBezTo>
                <a:close/>
                <a:moveTo>
                  <a:pt x="1354004" y="5702077"/>
                </a:moveTo>
                <a:cubicBezTo>
                  <a:pt x="1369260" y="5702077"/>
                  <a:pt x="1382610" y="5714470"/>
                  <a:pt x="1382610" y="5730683"/>
                </a:cubicBezTo>
                <a:cubicBezTo>
                  <a:pt x="1382610" y="5746884"/>
                  <a:pt x="1369260" y="5759288"/>
                  <a:pt x="1354004" y="5759288"/>
                </a:cubicBezTo>
                <a:cubicBezTo>
                  <a:pt x="1338748" y="5759288"/>
                  <a:pt x="1325398" y="5746895"/>
                  <a:pt x="1325398" y="5730683"/>
                </a:cubicBezTo>
                <a:cubicBezTo>
                  <a:pt x="1325398" y="5715429"/>
                  <a:pt x="1338748" y="5702077"/>
                  <a:pt x="1354004" y="5702077"/>
                </a:cubicBezTo>
                <a:close/>
                <a:moveTo>
                  <a:pt x="915384" y="5702077"/>
                </a:moveTo>
                <a:cubicBezTo>
                  <a:pt x="930640" y="5702077"/>
                  <a:pt x="943990" y="5714470"/>
                  <a:pt x="943990" y="5730683"/>
                </a:cubicBezTo>
                <a:cubicBezTo>
                  <a:pt x="943990" y="5746884"/>
                  <a:pt x="930640" y="5759288"/>
                  <a:pt x="915384" y="5759288"/>
                </a:cubicBezTo>
                <a:cubicBezTo>
                  <a:pt x="900128" y="5759288"/>
                  <a:pt x="886778" y="5746895"/>
                  <a:pt x="886778" y="5730683"/>
                </a:cubicBezTo>
                <a:cubicBezTo>
                  <a:pt x="886778" y="5715429"/>
                  <a:pt x="900128" y="5702077"/>
                  <a:pt x="915384" y="5702077"/>
                </a:cubicBezTo>
                <a:close/>
                <a:moveTo>
                  <a:pt x="467226" y="5702077"/>
                </a:moveTo>
                <a:cubicBezTo>
                  <a:pt x="482482" y="5702077"/>
                  <a:pt x="495832" y="5714472"/>
                  <a:pt x="495832" y="5730684"/>
                </a:cubicBezTo>
                <a:cubicBezTo>
                  <a:pt x="495832" y="5746886"/>
                  <a:pt x="483434" y="5760239"/>
                  <a:pt x="467226" y="5759289"/>
                </a:cubicBezTo>
                <a:cubicBezTo>
                  <a:pt x="451970" y="5759289"/>
                  <a:pt x="438622" y="5746894"/>
                  <a:pt x="438622" y="5730684"/>
                </a:cubicBezTo>
                <a:cubicBezTo>
                  <a:pt x="438622" y="5715430"/>
                  <a:pt x="451014" y="5702077"/>
                  <a:pt x="467226" y="5702077"/>
                </a:cubicBezTo>
                <a:close/>
                <a:moveTo>
                  <a:pt x="28606" y="5702077"/>
                </a:moveTo>
                <a:cubicBezTo>
                  <a:pt x="43862" y="5702077"/>
                  <a:pt x="57210" y="5714470"/>
                  <a:pt x="57210" y="5730683"/>
                </a:cubicBezTo>
                <a:cubicBezTo>
                  <a:pt x="57210" y="5746884"/>
                  <a:pt x="43862" y="5759288"/>
                  <a:pt x="28606" y="5759288"/>
                </a:cubicBezTo>
                <a:cubicBezTo>
                  <a:pt x="13350" y="5759288"/>
                  <a:pt x="0" y="5746895"/>
                  <a:pt x="0" y="5730683"/>
                </a:cubicBezTo>
                <a:cubicBezTo>
                  <a:pt x="0" y="5715429"/>
                  <a:pt x="13350" y="5702077"/>
                  <a:pt x="28606" y="5702077"/>
                </a:cubicBezTo>
                <a:close/>
                <a:moveTo>
                  <a:pt x="3165702" y="5187174"/>
                </a:moveTo>
                <a:cubicBezTo>
                  <a:pt x="3180958" y="5187174"/>
                  <a:pt x="3194306" y="5199567"/>
                  <a:pt x="3194306" y="5215779"/>
                </a:cubicBezTo>
                <a:cubicBezTo>
                  <a:pt x="3194306" y="5231992"/>
                  <a:pt x="3180958" y="5244385"/>
                  <a:pt x="3165702" y="5244385"/>
                </a:cubicBezTo>
                <a:cubicBezTo>
                  <a:pt x="3150446" y="5244385"/>
                  <a:pt x="3137096" y="5231992"/>
                  <a:pt x="3137096" y="5215779"/>
                </a:cubicBezTo>
                <a:cubicBezTo>
                  <a:pt x="3137096" y="5200526"/>
                  <a:pt x="3150446" y="5187174"/>
                  <a:pt x="3165702" y="5187174"/>
                </a:cubicBezTo>
                <a:close/>
                <a:moveTo>
                  <a:pt x="2727080" y="5187174"/>
                </a:moveTo>
                <a:cubicBezTo>
                  <a:pt x="2742336" y="5187174"/>
                  <a:pt x="2755686" y="5199567"/>
                  <a:pt x="2755686" y="5215779"/>
                </a:cubicBezTo>
                <a:cubicBezTo>
                  <a:pt x="2755686" y="5231992"/>
                  <a:pt x="2742336" y="5244385"/>
                  <a:pt x="2727080" y="5244385"/>
                </a:cubicBezTo>
                <a:cubicBezTo>
                  <a:pt x="2711824" y="5244385"/>
                  <a:pt x="2698474" y="5231992"/>
                  <a:pt x="2698474" y="5215779"/>
                </a:cubicBezTo>
                <a:cubicBezTo>
                  <a:pt x="2698474" y="5200526"/>
                  <a:pt x="2711824" y="5187174"/>
                  <a:pt x="2727080" y="5187174"/>
                </a:cubicBezTo>
                <a:close/>
                <a:moveTo>
                  <a:pt x="2288458" y="5187174"/>
                </a:moveTo>
                <a:cubicBezTo>
                  <a:pt x="2303714" y="5187174"/>
                  <a:pt x="2317064" y="5199567"/>
                  <a:pt x="2317064" y="5215779"/>
                </a:cubicBezTo>
                <a:cubicBezTo>
                  <a:pt x="2317064" y="5231992"/>
                  <a:pt x="2303714" y="5244385"/>
                  <a:pt x="2288458" y="5244385"/>
                </a:cubicBezTo>
                <a:cubicBezTo>
                  <a:pt x="2273202" y="5244385"/>
                  <a:pt x="2259854" y="5231992"/>
                  <a:pt x="2259854" y="5215779"/>
                </a:cubicBezTo>
                <a:cubicBezTo>
                  <a:pt x="2259854" y="5200526"/>
                  <a:pt x="2273202" y="5187174"/>
                  <a:pt x="2288458" y="5187174"/>
                </a:cubicBezTo>
                <a:close/>
                <a:moveTo>
                  <a:pt x="1849838" y="5187174"/>
                </a:moveTo>
                <a:cubicBezTo>
                  <a:pt x="1865094" y="5187174"/>
                  <a:pt x="1878442" y="5199567"/>
                  <a:pt x="1878442" y="5215779"/>
                </a:cubicBezTo>
                <a:cubicBezTo>
                  <a:pt x="1878442" y="5231992"/>
                  <a:pt x="1865094" y="5244385"/>
                  <a:pt x="1849838" y="5244385"/>
                </a:cubicBezTo>
                <a:cubicBezTo>
                  <a:pt x="1834582" y="5244385"/>
                  <a:pt x="1821232" y="5231992"/>
                  <a:pt x="1821232" y="5215779"/>
                </a:cubicBezTo>
                <a:cubicBezTo>
                  <a:pt x="1821232" y="5200526"/>
                  <a:pt x="1834582" y="5187174"/>
                  <a:pt x="1849838" y="5187174"/>
                </a:cubicBezTo>
                <a:close/>
                <a:moveTo>
                  <a:pt x="1354004" y="5187174"/>
                </a:moveTo>
                <a:cubicBezTo>
                  <a:pt x="1369260" y="5187174"/>
                  <a:pt x="1382610" y="5199567"/>
                  <a:pt x="1382610" y="5215779"/>
                </a:cubicBezTo>
                <a:cubicBezTo>
                  <a:pt x="1382610" y="5231992"/>
                  <a:pt x="1369260" y="5244385"/>
                  <a:pt x="1354004" y="5244385"/>
                </a:cubicBezTo>
                <a:cubicBezTo>
                  <a:pt x="1338748" y="5244385"/>
                  <a:pt x="1325398" y="5231992"/>
                  <a:pt x="1325398" y="5215779"/>
                </a:cubicBezTo>
                <a:cubicBezTo>
                  <a:pt x="1325398" y="5200526"/>
                  <a:pt x="1338748" y="5187174"/>
                  <a:pt x="1354004" y="5187174"/>
                </a:cubicBezTo>
                <a:close/>
                <a:moveTo>
                  <a:pt x="915384" y="5187174"/>
                </a:moveTo>
                <a:cubicBezTo>
                  <a:pt x="930640" y="5187174"/>
                  <a:pt x="943990" y="5199567"/>
                  <a:pt x="943990" y="5215779"/>
                </a:cubicBezTo>
                <a:cubicBezTo>
                  <a:pt x="943990" y="5231992"/>
                  <a:pt x="930640" y="5244385"/>
                  <a:pt x="915384" y="5244385"/>
                </a:cubicBezTo>
                <a:cubicBezTo>
                  <a:pt x="900128" y="5244385"/>
                  <a:pt x="886778" y="5231992"/>
                  <a:pt x="886778" y="5215779"/>
                </a:cubicBezTo>
                <a:cubicBezTo>
                  <a:pt x="886778" y="5200526"/>
                  <a:pt x="900128" y="5187174"/>
                  <a:pt x="915384" y="5187174"/>
                </a:cubicBezTo>
                <a:close/>
                <a:moveTo>
                  <a:pt x="467226" y="5187174"/>
                </a:moveTo>
                <a:cubicBezTo>
                  <a:pt x="482482" y="5187174"/>
                  <a:pt x="495832" y="5199567"/>
                  <a:pt x="495832" y="5215779"/>
                </a:cubicBezTo>
                <a:cubicBezTo>
                  <a:pt x="495832" y="5231992"/>
                  <a:pt x="483434" y="5244385"/>
                  <a:pt x="467226" y="5244385"/>
                </a:cubicBezTo>
                <a:cubicBezTo>
                  <a:pt x="451970" y="5244385"/>
                  <a:pt x="438622" y="5231992"/>
                  <a:pt x="438622" y="5215779"/>
                </a:cubicBezTo>
                <a:cubicBezTo>
                  <a:pt x="438622" y="5200526"/>
                  <a:pt x="451014" y="5187174"/>
                  <a:pt x="467226" y="5187174"/>
                </a:cubicBezTo>
                <a:close/>
                <a:moveTo>
                  <a:pt x="28606" y="5187174"/>
                </a:moveTo>
                <a:cubicBezTo>
                  <a:pt x="43862" y="5187174"/>
                  <a:pt x="57210" y="5199567"/>
                  <a:pt x="57210" y="5215779"/>
                </a:cubicBezTo>
                <a:cubicBezTo>
                  <a:pt x="57210" y="5231992"/>
                  <a:pt x="43862" y="5244385"/>
                  <a:pt x="28606" y="5244385"/>
                </a:cubicBezTo>
                <a:cubicBezTo>
                  <a:pt x="13350" y="5244385"/>
                  <a:pt x="0" y="5231992"/>
                  <a:pt x="0" y="5215779"/>
                </a:cubicBezTo>
                <a:cubicBezTo>
                  <a:pt x="0" y="5200526"/>
                  <a:pt x="13350" y="5187174"/>
                  <a:pt x="28606" y="5187174"/>
                </a:cubicBezTo>
                <a:close/>
                <a:moveTo>
                  <a:pt x="3165702" y="4672271"/>
                </a:moveTo>
                <a:cubicBezTo>
                  <a:pt x="3180958" y="4672271"/>
                  <a:pt x="3194306" y="4684664"/>
                  <a:pt x="3194306" y="4700876"/>
                </a:cubicBezTo>
                <a:cubicBezTo>
                  <a:pt x="3194306" y="4717089"/>
                  <a:pt x="3180958" y="4729482"/>
                  <a:pt x="3165702" y="4729482"/>
                </a:cubicBezTo>
                <a:cubicBezTo>
                  <a:pt x="3150446" y="4729482"/>
                  <a:pt x="3137096" y="4717089"/>
                  <a:pt x="3137096" y="4700876"/>
                </a:cubicBezTo>
                <a:cubicBezTo>
                  <a:pt x="3137096" y="4685623"/>
                  <a:pt x="3150446" y="4672271"/>
                  <a:pt x="3165702" y="4672271"/>
                </a:cubicBezTo>
                <a:close/>
                <a:moveTo>
                  <a:pt x="2727080" y="4672271"/>
                </a:moveTo>
                <a:cubicBezTo>
                  <a:pt x="2742336" y="4672271"/>
                  <a:pt x="2755686" y="4684664"/>
                  <a:pt x="2755686" y="4700876"/>
                </a:cubicBezTo>
                <a:cubicBezTo>
                  <a:pt x="2755686" y="4717089"/>
                  <a:pt x="2742336" y="4729482"/>
                  <a:pt x="2727080" y="4729482"/>
                </a:cubicBezTo>
                <a:cubicBezTo>
                  <a:pt x="2711824" y="4729482"/>
                  <a:pt x="2698474" y="4717089"/>
                  <a:pt x="2698474" y="4700876"/>
                </a:cubicBezTo>
                <a:cubicBezTo>
                  <a:pt x="2698474" y="4685623"/>
                  <a:pt x="2711824" y="4672271"/>
                  <a:pt x="2727080" y="4672271"/>
                </a:cubicBezTo>
                <a:close/>
                <a:moveTo>
                  <a:pt x="2288458" y="4672271"/>
                </a:moveTo>
                <a:cubicBezTo>
                  <a:pt x="2303714" y="4672271"/>
                  <a:pt x="2317064" y="4684664"/>
                  <a:pt x="2317064" y="4700876"/>
                </a:cubicBezTo>
                <a:cubicBezTo>
                  <a:pt x="2317064" y="4717089"/>
                  <a:pt x="2303714" y="4729482"/>
                  <a:pt x="2288458" y="4729482"/>
                </a:cubicBezTo>
                <a:cubicBezTo>
                  <a:pt x="2273202" y="4729482"/>
                  <a:pt x="2259854" y="4717089"/>
                  <a:pt x="2259854" y="4700876"/>
                </a:cubicBezTo>
                <a:cubicBezTo>
                  <a:pt x="2259854" y="4685623"/>
                  <a:pt x="2273202" y="4672271"/>
                  <a:pt x="2288458" y="4672271"/>
                </a:cubicBezTo>
                <a:close/>
                <a:moveTo>
                  <a:pt x="1849838" y="4672271"/>
                </a:moveTo>
                <a:cubicBezTo>
                  <a:pt x="1865094" y="4672271"/>
                  <a:pt x="1878442" y="4684664"/>
                  <a:pt x="1878442" y="4700876"/>
                </a:cubicBezTo>
                <a:cubicBezTo>
                  <a:pt x="1878442" y="4717089"/>
                  <a:pt x="1865094" y="4729482"/>
                  <a:pt x="1849838" y="4729482"/>
                </a:cubicBezTo>
                <a:cubicBezTo>
                  <a:pt x="1834582" y="4729482"/>
                  <a:pt x="1821232" y="4717089"/>
                  <a:pt x="1821232" y="4700876"/>
                </a:cubicBezTo>
                <a:cubicBezTo>
                  <a:pt x="1821232" y="4685623"/>
                  <a:pt x="1834582" y="4672271"/>
                  <a:pt x="1849838" y="4672271"/>
                </a:cubicBezTo>
                <a:close/>
                <a:moveTo>
                  <a:pt x="1354004" y="4672271"/>
                </a:moveTo>
                <a:cubicBezTo>
                  <a:pt x="1369260" y="4672271"/>
                  <a:pt x="1382610" y="4684664"/>
                  <a:pt x="1382610" y="4700876"/>
                </a:cubicBezTo>
                <a:cubicBezTo>
                  <a:pt x="1382610" y="4717089"/>
                  <a:pt x="1369260" y="4729482"/>
                  <a:pt x="1354004" y="4729482"/>
                </a:cubicBezTo>
                <a:cubicBezTo>
                  <a:pt x="1338748" y="4729482"/>
                  <a:pt x="1325398" y="4717089"/>
                  <a:pt x="1325398" y="4700876"/>
                </a:cubicBezTo>
                <a:cubicBezTo>
                  <a:pt x="1325398" y="4685623"/>
                  <a:pt x="1338748" y="4672271"/>
                  <a:pt x="1354004" y="4672271"/>
                </a:cubicBezTo>
                <a:close/>
                <a:moveTo>
                  <a:pt x="915384" y="4672271"/>
                </a:moveTo>
                <a:cubicBezTo>
                  <a:pt x="930640" y="4672271"/>
                  <a:pt x="943990" y="4684664"/>
                  <a:pt x="943990" y="4700876"/>
                </a:cubicBezTo>
                <a:cubicBezTo>
                  <a:pt x="943990" y="4717089"/>
                  <a:pt x="930640" y="4729482"/>
                  <a:pt x="915384" y="4729482"/>
                </a:cubicBezTo>
                <a:cubicBezTo>
                  <a:pt x="900128" y="4729482"/>
                  <a:pt x="886778" y="4717089"/>
                  <a:pt x="886778" y="4700876"/>
                </a:cubicBezTo>
                <a:cubicBezTo>
                  <a:pt x="886778" y="4685623"/>
                  <a:pt x="900128" y="4672271"/>
                  <a:pt x="915384" y="4672271"/>
                </a:cubicBezTo>
                <a:close/>
                <a:moveTo>
                  <a:pt x="467226" y="4672271"/>
                </a:moveTo>
                <a:cubicBezTo>
                  <a:pt x="482482" y="4672271"/>
                  <a:pt x="495832" y="4684665"/>
                  <a:pt x="495832" y="4700878"/>
                </a:cubicBezTo>
                <a:cubicBezTo>
                  <a:pt x="495832" y="4717088"/>
                  <a:pt x="483434" y="4730433"/>
                  <a:pt x="467226" y="4729482"/>
                </a:cubicBezTo>
                <a:cubicBezTo>
                  <a:pt x="451970" y="4729482"/>
                  <a:pt x="438622" y="4717088"/>
                  <a:pt x="438622" y="4700878"/>
                </a:cubicBezTo>
                <a:cubicBezTo>
                  <a:pt x="438622" y="4685624"/>
                  <a:pt x="451014" y="4672271"/>
                  <a:pt x="467226" y="4672271"/>
                </a:cubicBezTo>
                <a:close/>
                <a:moveTo>
                  <a:pt x="28606" y="4672271"/>
                </a:moveTo>
                <a:cubicBezTo>
                  <a:pt x="43862" y="4672271"/>
                  <a:pt x="57210" y="4684664"/>
                  <a:pt x="57210" y="4700876"/>
                </a:cubicBezTo>
                <a:cubicBezTo>
                  <a:pt x="57210" y="4717089"/>
                  <a:pt x="43862" y="4729482"/>
                  <a:pt x="28606" y="4729482"/>
                </a:cubicBezTo>
                <a:cubicBezTo>
                  <a:pt x="13350" y="4729482"/>
                  <a:pt x="0" y="4717089"/>
                  <a:pt x="0" y="4700876"/>
                </a:cubicBezTo>
                <a:cubicBezTo>
                  <a:pt x="0" y="4685623"/>
                  <a:pt x="13350" y="4672271"/>
                  <a:pt x="28606" y="4672271"/>
                </a:cubicBezTo>
                <a:close/>
                <a:moveTo>
                  <a:pt x="3165702" y="4147832"/>
                </a:moveTo>
                <a:cubicBezTo>
                  <a:pt x="3180958" y="4147832"/>
                  <a:pt x="3194306" y="4160225"/>
                  <a:pt x="3194306" y="4176437"/>
                </a:cubicBezTo>
                <a:cubicBezTo>
                  <a:pt x="3194306" y="4191691"/>
                  <a:pt x="3180958" y="4205043"/>
                  <a:pt x="3165702" y="4205043"/>
                </a:cubicBezTo>
                <a:cubicBezTo>
                  <a:pt x="3150446" y="4205043"/>
                  <a:pt x="3137096" y="4192650"/>
                  <a:pt x="3137096" y="4176437"/>
                </a:cubicBezTo>
                <a:cubicBezTo>
                  <a:pt x="3137096" y="4161184"/>
                  <a:pt x="3150446" y="4147832"/>
                  <a:pt x="3165702" y="4147832"/>
                </a:cubicBezTo>
                <a:close/>
                <a:moveTo>
                  <a:pt x="2727080" y="4147832"/>
                </a:moveTo>
                <a:cubicBezTo>
                  <a:pt x="2742336" y="4147832"/>
                  <a:pt x="2755686" y="4160225"/>
                  <a:pt x="2755686" y="4176437"/>
                </a:cubicBezTo>
                <a:cubicBezTo>
                  <a:pt x="2755686" y="4191691"/>
                  <a:pt x="2742336" y="4205043"/>
                  <a:pt x="2727080" y="4205043"/>
                </a:cubicBezTo>
                <a:cubicBezTo>
                  <a:pt x="2711824" y="4205043"/>
                  <a:pt x="2698474" y="4192650"/>
                  <a:pt x="2698474" y="4176437"/>
                </a:cubicBezTo>
                <a:cubicBezTo>
                  <a:pt x="2698474" y="4161184"/>
                  <a:pt x="2711824" y="4147832"/>
                  <a:pt x="2727080" y="4147832"/>
                </a:cubicBezTo>
                <a:close/>
                <a:moveTo>
                  <a:pt x="2288458" y="4147832"/>
                </a:moveTo>
                <a:cubicBezTo>
                  <a:pt x="2303714" y="4147832"/>
                  <a:pt x="2317064" y="4160225"/>
                  <a:pt x="2317064" y="4176437"/>
                </a:cubicBezTo>
                <a:cubicBezTo>
                  <a:pt x="2317064" y="4191691"/>
                  <a:pt x="2303714" y="4205043"/>
                  <a:pt x="2288458" y="4205043"/>
                </a:cubicBezTo>
                <a:cubicBezTo>
                  <a:pt x="2273202" y="4205043"/>
                  <a:pt x="2259854" y="4192650"/>
                  <a:pt x="2259854" y="4176437"/>
                </a:cubicBezTo>
                <a:cubicBezTo>
                  <a:pt x="2259854" y="4161184"/>
                  <a:pt x="2273202" y="4147832"/>
                  <a:pt x="2288458" y="4147832"/>
                </a:cubicBezTo>
                <a:close/>
                <a:moveTo>
                  <a:pt x="1849838" y="4147832"/>
                </a:moveTo>
                <a:cubicBezTo>
                  <a:pt x="1865094" y="4147832"/>
                  <a:pt x="1878442" y="4160225"/>
                  <a:pt x="1878442" y="4176437"/>
                </a:cubicBezTo>
                <a:cubicBezTo>
                  <a:pt x="1878442" y="4191691"/>
                  <a:pt x="1865094" y="4205043"/>
                  <a:pt x="1849838" y="4205043"/>
                </a:cubicBezTo>
                <a:cubicBezTo>
                  <a:pt x="1834582" y="4205043"/>
                  <a:pt x="1821232" y="4192650"/>
                  <a:pt x="1821232" y="4176437"/>
                </a:cubicBezTo>
                <a:cubicBezTo>
                  <a:pt x="1821232" y="4161184"/>
                  <a:pt x="1834582" y="4147832"/>
                  <a:pt x="1849838" y="4147832"/>
                </a:cubicBezTo>
                <a:close/>
                <a:moveTo>
                  <a:pt x="1354004" y="4147832"/>
                </a:moveTo>
                <a:cubicBezTo>
                  <a:pt x="1369260" y="4147832"/>
                  <a:pt x="1382610" y="4160225"/>
                  <a:pt x="1382610" y="4176437"/>
                </a:cubicBezTo>
                <a:cubicBezTo>
                  <a:pt x="1382610" y="4191691"/>
                  <a:pt x="1369260" y="4205043"/>
                  <a:pt x="1354004" y="4205043"/>
                </a:cubicBezTo>
                <a:cubicBezTo>
                  <a:pt x="1338748" y="4205043"/>
                  <a:pt x="1325398" y="4192650"/>
                  <a:pt x="1325398" y="4176437"/>
                </a:cubicBezTo>
                <a:cubicBezTo>
                  <a:pt x="1325398" y="4161184"/>
                  <a:pt x="1338748" y="4147832"/>
                  <a:pt x="1354004" y="4147832"/>
                </a:cubicBezTo>
                <a:close/>
                <a:moveTo>
                  <a:pt x="915384" y="4147832"/>
                </a:moveTo>
                <a:cubicBezTo>
                  <a:pt x="930640" y="4147832"/>
                  <a:pt x="943990" y="4160225"/>
                  <a:pt x="943990" y="4176437"/>
                </a:cubicBezTo>
                <a:cubicBezTo>
                  <a:pt x="943990" y="4191691"/>
                  <a:pt x="930640" y="4205043"/>
                  <a:pt x="915384" y="4205043"/>
                </a:cubicBezTo>
                <a:cubicBezTo>
                  <a:pt x="900128" y="4205043"/>
                  <a:pt x="886778" y="4192650"/>
                  <a:pt x="886778" y="4176437"/>
                </a:cubicBezTo>
                <a:cubicBezTo>
                  <a:pt x="886778" y="4161184"/>
                  <a:pt x="900128" y="4147832"/>
                  <a:pt x="915384" y="4147832"/>
                </a:cubicBezTo>
                <a:close/>
                <a:moveTo>
                  <a:pt x="467226" y="4147832"/>
                </a:moveTo>
                <a:cubicBezTo>
                  <a:pt x="482482" y="4147832"/>
                  <a:pt x="495832" y="4160225"/>
                  <a:pt x="495832" y="4176437"/>
                </a:cubicBezTo>
                <a:cubicBezTo>
                  <a:pt x="495832" y="4191691"/>
                  <a:pt x="483434" y="4205043"/>
                  <a:pt x="467226" y="4205043"/>
                </a:cubicBezTo>
                <a:cubicBezTo>
                  <a:pt x="451970" y="4205043"/>
                  <a:pt x="438622" y="4192650"/>
                  <a:pt x="438622" y="4176437"/>
                </a:cubicBezTo>
                <a:cubicBezTo>
                  <a:pt x="438622" y="4161184"/>
                  <a:pt x="451014" y="4147832"/>
                  <a:pt x="467226" y="4147832"/>
                </a:cubicBezTo>
                <a:close/>
                <a:moveTo>
                  <a:pt x="28606" y="4147832"/>
                </a:moveTo>
                <a:cubicBezTo>
                  <a:pt x="43862" y="4147832"/>
                  <a:pt x="57210" y="4160225"/>
                  <a:pt x="57210" y="4176437"/>
                </a:cubicBezTo>
                <a:cubicBezTo>
                  <a:pt x="57210" y="4191691"/>
                  <a:pt x="43862" y="4205043"/>
                  <a:pt x="28606" y="4205043"/>
                </a:cubicBezTo>
                <a:cubicBezTo>
                  <a:pt x="13350" y="4205043"/>
                  <a:pt x="0" y="4192650"/>
                  <a:pt x="0" y="4176437"/>
                </a:cubicBezTo>
                <a:cubicBezTo>
                  <a:pt x="0" y="4161184"/>
                  <a:pt x="13350" y="4147832"/>
                  <a:pt x="28606" y="4147832"/>
                </a:cubicBezTo>
                <a:close/>
                <a:moveTo>
                  <a:pt x="3165702" y="3632929"/>
                </a:moveTo>
                <a:cubicBezTo>
                  <a:pt x="3180958" y="3632929"/>
                  <a:pt x="3194306" y="3645322"/>
                  <a:pt x="3194306" y="3661534"/>
                </a:cubicBezTo>
                <a:cubicBezTo>
                  <a:pt x="3194306" y="3677747"/>
                  <a:pt x="3180958" y="3690140"/>
                  <a:pt x="3165702" y="3690140"/>
                </a:cubicBezTo>
                <a:cubicBezTo>
                  <a:pt x="3150446" y="3690140"/>
                  <a:pt x="3137096" y="3677747"/>
                  <a:pt x="3137096" y="3661534"/>
                </a:cubicBezTo>
                <a:cubicBezTo>
                  <a:pt x="3137096" y="3646281"/>
                  <a:pt x="3150446" y="3632929"/>
                  <a:pt x="3165702" y="3632929"/>
                </a:cubicBezTo>
                <a:close/>
                <a:moveTo>
                  <a:pt x="2727080" y="3632929"/>
                </a:moveTo>
                <a:cubicBezTo>
                  <a:pt x="2742336" y="3632929"/>
                  <a:pt x="2755686" y="3645322"/>
                  <a:pt x="2755686" y="3661534"/>
                </a:cubicBezTo>
                <a:cubicBezTo>
                  <a:pt x="2755686" y="3677747"/>
                  <a:pt x="2742336" y="3690140"/>
                  <a:pt x="2727080" y="3690140"/>
                </a:cubicBezTo>
                <a:cubicBezTo>
                  <a:pt x="2711824" y="3690140"/>
                  <a:pt x="2698474" y="3677747"/>
                  <a:pt x="2698474" y="3661534"/>
                </a:cubicBezTo>
                <a:cubicBezTo>
                  <a:pt x="2698474" y="3646281"/>
                  <a:pt x="2711824" y="3632929"/>
                  <a:pt x="2727080" y="3632929"/>
                </a:cubicBezTo>
                <a:close/>
                <a:moveTo>
                  <a:pt x="2288458" y="3632929"/>
                </a:moveTo>
                <a:cubicBezTo>
                  <a:pt x="2303714" y="3632929"/>
                  <a:pt x="2317064" y="3645322"/>
                  <a:pt x="2317064" y="3661534"/>
                </a:cubicBezTo>
                <a:cubicBezTo>
                  <a:pt x="2317064" y="3677747"/>
                  <a:pt x="2303714" y="3690140"/>
                  <a:pt x="2288458" y="3690140"/>
                </a:cubicBezTo>
                <a:cubicBezTo>
                  <a:pt x="2273202" y="3690140"/>
                  <a:pt x="2259854" y="3677747"/>
                  <a:pt x="2259854" y="3661534"/>
                </a:cubicBezTo>
                <a:cubicBezTo>
                  <a:pt x="2259854" y="3646281"/>
                  <a:pt x="2273202" y="3632929"/>
                  <a:pt x="2288458" y="3632929"/>
                </a:cubicBezTo>
                <a:close/>
                <a:moveTo>
                  <a:pt x="1849838" y="3632929"/>
                </a:moveTo>
                <a:cubicBezTo>
                  <a:pt x="1865094" y="3632929"/>
                  <a:pt x="1878442" y="3645322"/>
                  <a:pt x="1878442" y="3661534"/>
                </a:cubicBezTo>
                <a:cubicBezTo>
                  <a:pt x="1878442" y="3677747"/>
                  <a:pt x="1865094" y="3690140"/>
                  <a:pt x="1849838" y="3690140"/>
                </a:cubicBezTo>
                <a:cubicBezTo>
                  <a:pt x="1834582" y="3690140"/>
                  <a:pt x="1821232" y="3677747"/>
                  <a:pt x="1821232" y="3661534"/>
                </a:cubicBezTo>
                <a:cubicBezTo>
                  <a:pt x="1821232" y="3646281"/>
                  <a:pt x="1834582" y="3632929"/>
                  <a:pt x="1849838" y="3632929"/>
                </a:cubicBezTo>
                <a:close/>
                <a:moveTo>
                  <a:pt x="1354004" y="3632929"/>
                </a:moveTo>
                <a:cubicBezTo>
                  <a:pt x="1369260" y="3632929"/>
                  <a:pt x="1382610" y="3645322"/>
                  <a:pt x="1382610" y="3661534"/>
                </a:cubicBezTo>
                <a:cubicBezTo>
                  <a:pt x="1382610" y="3677747"/>
                  <a:pt x="1369260" y="3690140"/>
                  <a:pt x="1354004" y="3690140"/>
                </a:cubicBezTo>
                <a:cubicBezTo>
                  <a:pt x="1338748" y="3690140"/>
                  <a:pt x="1325398" y="3677747"/>
                  <a:pt x="1325398" y="3661534"/>
                </a:cubicBezTo>
                <a:cubicBezTo>
                  <a:pt x="1325398" y="3646281"/>
                  <a:pt x="1338748" y="3632929"/>
                  <a:pt x="1354004" y="3632929"/>
                </a:cubicBezTo>
                <a:close/>
                <a:moveTo>
                  <a:pt x="915384" y="3632929"/>
                </a:moveTo>
                <a:cubicBezTo>
                  <a:pt x="930640" y="3632929"/>
                  <a:pt x="943990" y="3645322"/>
                  <a:pt x="943990" y="3661534"/>
                </a:cubicBezTo>
                <a:cubicBezTo>
                  <a:pt x="943990" y="3677747"/>
                  <a:pt x="930640" y="3690140"/>
                  <a:pt x="915384" y="3690140"/>
                </a:cubicBezTo>
                <a:cubicBezTo>
                  <a:pt x="900128" y="3690140"/>
                  <a:pt x="886778" y="3677747"/>
                  <a:pt x="886778" y="3661534"/>
                </a:cubicBezTo>
                <a:cubicBezTo>
                  <a:pt x="886778" y="3646281"/>
                  <a:pt x="900128" y="3632929"/>
                  <a:pt x="915384" y="3632929"/>
                </a:cubicBezTo>
                <a:close/>
                <a:moveTo>
                  <a:pt x="467226" y="3632929"/>
                </a:moveTo>
                <a:cubicBezTo>
                  <a:pt x="482482" y="3632929"/>
                  <a:pt x="495832" y="3645322"/>
                  <a:pt x="495832" y="3661534"/>
                </a:cubicBezTo>
                <a:cubicBezTo>
                  <a:pt x="495832" y="3677747"/>
                  <a:pt x="483434" y="3690140"/>
                  <a:pt x="467226" y="3690140"/>
                </a:cubicBezTo>
                <a:cubicBezTo>
                  <a:pt x="451970" y="3690140"/>
                  <a:pt x="438622" y="3677747"/>
                  <a:pt x="438622" y="3661534"/>
                </a:cubicBezTo>
                <a:cubicBezTo>
                  <a:pt x="438622" y="3646281"/>
                  <a:pt x="451014" y="3632929"/>
                  <a:pt x="467226" y="3632929"/>
                </a:cubicBezTo>
                <a:close/>
                <a:moveTo>
                  <a:pt x="28606" y="3632929"/>
                </a:moveTo>
                <a:cubicBezTo>
                  <a:pt x="43862" y="3632929"/>
                  <a:pt x="57210" y="3645322"/>
                  <a:pt x="57210" y="3661534"/>
                </a:cubicBezTo>
                <a:cubicBezTo>
                  <a:pt x="57210" y="3677747"/>
                  <a:pt x="43862" y="3690140"/>
                  <a:pt x="28606" y="3690140"/>
                </a:cubicBezTo>
                <a:cubicBezTo>
                  <a:pt x="13350" y="3690140"/>
                  <a:pt x="0" y="3677747"/>
                  <a:pt x="0" y="3661534"/>
                </a:cubicBezTo>
                <a:cubicBezTo>
                  <a:pt x="0" y="3646281"/>
                  <a:pt x="13350" y="3632929"/>
                  <a:pt x="28606" y="3632929"/>
                </a:cubicBezTo>
                <a:close/>
                <a:moveTo>
                  <a:pt x="3165702" y="3118025"/>
                </a:moveTo>
                <a:cubicBezTo>
                  <a:pt x="3180958" y="3118025"/>
                  <a:pt x="3194306" y="3130418"/>
                  <a:pt x="3194306" y="3146630"/>
                </a:cubicBezTo>
                <a:cubicBezTo>
                  <a:pt x="3194306" y="3161884"/>
                  <a:pt x="3180958" y="3175236"/>
                  <a:pt x="3165702" y="3175236"/>
                </a:cubicBezTo>
                <a:cubicBezTo>
                  <a:pt x="3150446" y="3175236"/>
                  <a:pt x="3137096" y="3162843"/>
                  <a:pt x="3137096" y="3146630"/>
                </a:cubicBezTo>
                <a:cubicBezTo>
                  <a:pt x="3137096" y="3131377"/>
                  <a:pt x="3150446" y="3118025"/>
                  <a:pt x="3165702" y="3118025"/>
                </a:cubicBezTo>
                <a:close/>
                <a:moveTo>
                  <a:pt x="2727080" y="3118025"/>
                </a:moveTo>
                <a:cubicBezTo>
                  <a:pt x="2742336" y="3118025"/>
                  <a:pt x="2755686" y="3130418"/>
                  <a:pt x="2755686" y="3146630"/>
                </a:cubicBezTo>
                <a:cubicBezTo>
                  <a:pt x="2755686" y="3161884"/>
                  <a:pt x="2742336" y="3175236"/>
                  <a:pt x="2727080" y="3175236"/>
                </a:cubicBezTo>
                <a:cubicBezTo>
                  <a:pt x="2711824" y="3175236"/>
                  <a:pt x="2698474" y="3162843"/>
                  <a:pt x="2698474" y="3146630"/>
                </a:cubicBezTo>
                <a:cubicBezTo>
                  <a:pt x="2698474" y="3131377"/>
                  <a:pt x="2711824" y="3118025"/>
                  <a:pt x="2727080" y="3118025"/>
                </a:cubicBezTo>
                <a:close/>
                <a:moveTo>
                  <a:pt x="2288458" y="3118025"/>
                </a:moveTo>
                <a:cubicBezTo>
                  <a:pt x="2303714" y="3118025"/>
                  <a:pt x="2317064" y="3130418"/>
                  <a:pt x="2317064" y="3146630"/>
                </a:cubicBezTo>
                <a:cubicBezTo>
                  <a:pt x="2317064" y="3161884"/>
                  <a:pt x="2303714" y="3175236"/>
                  <a:pt x="2288458" y="3175236"/>
                </a:cubicBezTo>
                <a:cubicBezTo>
                  <a:pt x="2273202" y="3175236"/>
                  <a:pt x="2259854" y="3162843"/>
                  <a:pt x="2259854" y="3146630"/>
                </a:cubicBezTo>
                <a:cubicBezTo>
                  <a:pt x="2259854" y="3131377"/>
                  <a:pt x="2273202" y="3118025"/>
                  <a:pt x="2288458" y="3118025"/>
                </a:cubicBezTo>
                <a:close/>
                <a:moveTo>
                  <a:pt x="1849838" y="3118025"/>
                </a:moveTo>
                <a:cubicBezTo>
                  <a:pt x="1865094" y="3118025"/>
                  <a:pt x="1878442" y="3130418"/>
                  <a:pt x="1878442" y="3146630"/>
                </a:cubicBezTo>
                <a:cubicBezTo>
                  <a:pt x="1878442" y="3161884"/>
                  <a:pt x="1865094" y="3175236"/>
                  <a:pt x="1849838" y="3175236"/>
                </a:cubicBezTo>
                <a:cubicBezTo>
                  <a:pt x="1834582" y="3175236"/>
                  <a:pt x="1821232" y="3162843"/>
                  <a:pt x="1821232" y="3146630"/>
                </a:cubicBezTo>
                <a:cubicBezTo>
                  <a:pt x="1821232" y="3131377"/>
                  <a:pt x="1834582" y="3118025"/>
                  <a:pt x="1849838" y="3118025"/>
                </a:cubicBezTo>
                <a:close/>
                <a:moveTo>
                  <a:pt x="1354004" y="3118025"/>
                </a:moveTo>
                <a:cubicBezTo>
                  <a:pt x="1369260" y="3118025"/>
                  <a:pt x="1382610" y="3130418"/>
                  <a:pt x="1382610" y="3146630"/>
                </a:cubicBezTo>
                <a:cubicBezTo>
                  <a:pt x="1382610" y="3161884"/>
                  <a:pt x="1369260" y="3175236"/>
                  <a:pt x="1354004" y="3175236"/>
                </a:cubicBezTo>
                <a:cubicBezTo>
                  <a:pt x="1338748" y="3175236"/>
                  <a:pt x="1325398" y="3162843"/>
                  <a:pt x="1325398" y="3146630"/>
                </a:cubicBezTo>
                <a:cubicBezTo>
                  <a:pt x="1325398" y="3131377"/>
                  <a:pt x="1338748" y="3118025"/>
                  <a:pt x="1354004" y="3118025"/>
                </a:cubicBezTo>
                <a:close/>
                <a:moveTo>
                  <a:pt x="915384" y="3118025"/>
                </a:moveTo>
                <a:cubicBezTo>
                  <a:pt x="930640" y="3118025"/>
                  <a:pt x="943990" y="3130418"/>
                  <a:pt x="943990" y="3146630"/>
                </a:cubicBezTo>
                <a:cubicBezTo>
                  <a:pt x="943990" y="3161884"/>
                  <a:pt x="930640" y="3175236"/>
                  <a:pt x="915384" y="3175236"/>
                </a:cubicBezTo>
                <a:cubicBezTo>
                  <a:pt x="900128" y="3175236"/>
                  <a:pt x="886778" y="3162843"/>
                  <a:pt x="886778" y="3146630"/>
                </a:cubicBezTo>
                <a:cubicBezTo>
                  <a:pt x="886778" y="3131377"/>
                  <a:pt x="900128" y="3118025"/>
                  <a:pt x="915384" y="3118025"/>
                </a:cubicBezTo>
                <a:close/>
                <a:moveTo>
                  <a:pt x="467226" y="3118025"/>
                </a:moveTo>
                <a:cubicBezTo>
                  <a:pt x="482482" y="3118025"/>
                  <a:pt x="495832" y="3130418"/>
                  <a:pt x="495832" y="3146630"/>
                </a:cubicBezTo>
                <a:cubicBezTo>
                  <a:pt x="495832" y="3161884"/>
                  <a:pt x="483434" y="3175236"/>
                  <a:pt x="467226" y="3175236"/>
                </a:cubicBezTo>
                <a:cubicBezTo>
                  <a:pt x="451970" y="3175236"/>
                  <a:pt x="438622" y="3162843"/>
                  <a:pt x="438622" y="3146630"/>
                </a:cubicBezTo>
                <a:cubicBezTo>
                  <a:pt x="438622" y="3131377"/>
                  <a:pt x="451014" y="3118025"/>
                  <a:pt x="467226" y="3118025"/>
                </a:cubicBezTo>
                <a:close/>
                <a:moveTo>
                  <a:pt x="28606" y="3118025"/>
                </a:moveTo>
                <a:cubicBezTo>
                  <a:pt x="43862" y="3118025"/>
                  <a:pt x="57210" y="3130418"/>
                  <a:pt x="57210" y="3146630"/>
                </a:cubicBezTo>
                <a:cubicBezTo>
                  <a:pt x="57210" y="3161884"/>
                  <a:pt x="43862" y="3175236"/>
                  <a:pt x="28606" y="3175236"/>
                </a:cubicBezTo>
                <a:cubicBezTo>
                  <a:pt x="13350" y="3175236"/>
                  <a:pt x="0" y="3162843"/>
                  <a:pt x="0" y="3146630"/>
                </a:cubicBezTo>
                <a:cubicBezTo>
                  <a:pt x="0" y="3131377"/>
                  <a:pt x="13350" y="3118025"/>
                  <a:pt x="28606" y="3118025"/>
                </a:cubicBezTo>
                <a:close/>
                <a:moveTo>
                  <a:pt x="3165702" y="2593587"/>
                </a:moveTo>
                <a:cubicBezTo>
                  <a:pt x="3180958" y="2593587"/>
                  <a:pt x="3194306" y="2605980"/>
                  <a:pt x="3194306" y="2622192"/>
                </a:cubicBezTo>
                <a:cubicBezTo>
                  <a:pt x="3194306" y="2638405"/>
                  <a:pt x="3180958" y="2650798"/>
                  <a:pt x="3165702" y="2650798"/>
                </a:cubicBezTo>
                <a:cubicBezTo>
                  <a:pt x="3150446" y="2650798"/>
                  <a:pt x="3137096" y="2638405"/>
                  <a:pt x="3137096" y="2622192"/>
                </a:cubicBezTo>
                <a:cubicBezTo>
                  <a:pt x="3137096" y="2606939"/>
                  <a:pt x="3150446" y="2593587"/>
                  <a:pt x="3165702" y="2593587"/>
                </a:cubicBezTo>
                <a:close/>
                <a:moveTo>
                  <a:pt x="2727080" y="2593587"/>
                </a:moveTo>
                <a:cubicBezTo>
                  <a:pt x="2742336" y="2593587"/>
                  <a:pt x="2755686" y="2605980"/>
                  <a:pt x="2755686" y="2622192"/>
                </a:cubicBezTo>
                <a:cubicBezTo>
                  <a:pt x="2755686" y="2638405"/>
                  <a:pt x="2742336" y="2650798"/>
                  <a:pt x="2727080" y="2650798"/>
                </a:cubicBezTo>
                <a:cubicBezTo>
                  <a:pt x="2711824" y="2650798"/>
                  <a:pt x="2698474" y="2638405"/>
                  <a:pt x="2698474" y="2622192"/>
                </a:cubicBezTo>
                <a:cubicBezTo>
                  <a:pt x="2698474" y="2606939"/>
                  <a:pt x="2711824" y="2593587"/>
                  <a:pt x="2727080" y="2593587"/>
                </a:cubicBezTo>
                <a:close/>
                <a:moveTo>
                  <a:pt x="2288458" y="2593587"/>
                </a:moveTo>
                <a:cubicBezTo>
                  <a:pt x="2303714" y="2593587"/>
                  <a:pt x="2317064" y="2605980"/>
                  <a:pt x="2317064" y="2622192"/>
                </a:cubicBezTo>
                <a:cubicBezTo>
                  <a:pt x="2317064" y="2638405"/>
                  <a:pt x="2303714" y="2650798"/>
                  <a:pt x="2288458" y="2650798"/>
                </a:cubicBezTo>
                <a:cubicBezTo>
                  <a:pt x="2273202" y="2650798"/>
                  <a:pt x="2259854" y="2638405"/>
                  <a:pt x="2259854" y="2622192"/>
                </a:cubicBezTo>
                <a:cubicBezTo>
                  <a:pt x="2259854" y="2606939"/>
                  <a:pt x="2273202" y="2593587"/>
                  <a:pt x="2288458" y="2593587"/>
                </a:cubicBezTo>
                <a:close/>
                <a:moveTo>
                  <a:pt x="1849838" y="2593587"/>
                </a:moveTo>
                <a:cubicBezTo>
                  <a:pt x="1865094" y="2593587"/>
                  <a:pt x="1878442" y="2605980"/>
                  <a:pt x="1878442" y="2622192"/>
                </a:cubicBezTo>
                <a:cubicBezTo>
                  <a:pt x="1878442" y="2638405"/>
                  <a:pt x="1865094" y="2650798"/>
                  <a:pt x="1849838" y="2650798"/>
                </a:cubicBezTo>
                <a:cubicBezTo>
                  <a:pt x="1834582" y="2650798"/>
                  <a:pt x="1821232" y="2638405"/>
                  <a:pt x="1821232" y="2622192"/>
                </a:cubicBezTo>
                <a:cubicBezTo>
                  <a:pt x="1821232" y="2606939"/>
                  <a:pt x="1834582" y="2593587"/>
                  <a:pt x="1849838" y="2593587"/>
                </a:cubicBezTo>
                <a:close/>
                <a:moveTo>
                  <a:pt x="1354004" y="2593587"/>
                </a:moveTo>
                <a:cubicBezTo>
                  <a:pt x="1369260" y="2593587"/>
                  <a:pt x="1382610" y="2605980"/>
                  <a:pt x="1382610" y="2622192"/>
                </a:cubicBezTo>
                <a:cubicBezTo>
                  <a:pt x="1382610" y="2638405"/>
                  <a:pt x="1369260" y="2650798"/>
                  <a:pt x="1354004" y="2650798"/>
                </a:cubicBezTo>
                <a:cubicBezTo>
                  <a:pt x="1338748" y="2650798"/>
                  <a:pt x="1325398" y="2638405"/>
                  <a:pt x="1325398" y="2622192"/>
                </a:cubicBezTo>
                <a:cubicBezTo>
                  <a:pt x="1325398" y="2606939"/>
                  <a:pt x="1338748" y="2593587"/>
                  <a:pt x="1354004" y="2593587"/>
                </a:cubicBezTo>
                <a:close/>
                <a:moveTo>
                  <a:pt x="915384" y="2593587"/>
                </a:moveTo>
                <a:cubicBezTo>
                  <a:pt x="930640" y="2593587"/>
                  <a:pt x="943990" y="2605980"/>
                  <a:pt x="943990" y="2622192"/>
                </a:cubicBezTo>
                <a:cubicBezTo>
                  <a:pt x="943990" y="2638405"/>
                  <a:pt x="930640" y="2650798"/>
                  <a:pt x="915384" y="2650798"/>
                </a:cubicBezTo>
                <a:cubicBezTo>
                  <a:pt x="900128" y="2650798"/>
                  <a:pt x="886778" y="2638405"/>
                  <a:pt x="886778" y="2622192"/>
                </a:cubicBezTo>
                <a:cubicBezTo>
                  <a:pt x="886778" y="2606939"/>
                  <a:pt x="900128" y="2593587"/>
                  <a:pt x="915384" y="2593587"/>
                </a:cubicBezTo>
                <a:close/>
                <a:moveTo>
                  <a:pt x="467226" y="2593587"/>
                </a:moveTo>
                <a:cubicBezTo>
                  <a:pt x="482482" y="2593587"/>
                  <a:pt x="495832" y="2605980"/>
                  <a:pt x="495832" y="2622192"/>
                </a:cubicBezTo>
                <a:cubicBezTo>
                  <a:pt x="495832" y="2638405"/>
                  <a:pt x="483434" y="2650798"/>
                  <a:pt x="467226" y="2650798"/>
                </a:cubicBezTo>
                <a:cubicBezTo>
                  <a:pt x="451970" y="2650798"/>
                  <a:pt x="438622" y="2638405"/>
                  <a:pt x="438622" y="2622192"/>
                </a:cubicBezTo>
                <a:cubicBezTo>
                  <a:pt x="438622" y="2606939"/>
                  <a:pt x="451014" y="2593587"/>
                  <a:pt x="467226" y="2593587"/>
                </a:cubicBezTo>
                <a:close/>
                <a:moveTo>
                  <a:pt x="28606" y="2593587"/>
                </a:moveTo>
                <a:cubicBezTo>
                  <a:pt x="43862" y="2593587"/>
                  <a:pt x="57210" y="2605980"/>
                  <a:pt x="57210" y="2622192"/>
                </a:cubicBezTo>
                <a:cubicBezTo>
                  <a:pt x="57210" y="2638405"/>
                  <a:pt x="43862" y="2650798"/>
                  <a:pt x="28606" y="2650798"/>
                </a:cubicBezTo>
                <a:cubicBezTo>
                  <a:pt x="13350" y="2650798"/>
                  <a:pt x="0" y="2638405"/>
                  <a:pt x="0" y="2622192"/>
                </a:cubicBezTo>
                <a:cubicBezTo>
                  <a:pt x="0" y="2606939"/>
                  <a:pt x="13350" y="2593587"/>
                  <a:pt x="28606" y="2593587"/>
                </a:cubicBezTo>
                <a:close/>
                <a:moveTo>
                  <a:pt x="3165702" y="2078684"/>
                </a:moveTo>
                <a:cubicBezTo>
                  <a:pt x="3180958" y="2078684"/>
                  <a:pt x="3194306" y="2091077"/>
                  <a:pt x="3194306" y="2107289"/>
                </a:cubicBezTo>
                <a:cubicBezTo>
                  <a:pt x="3194306" y="2123491"/>
                  <a:pt x="3180958" y="2135895"/>
                  <a:pt x="3165702" y="2135895"/>
                </a:cubicBezTo>
                <a:cubicBezTo>
                  <a:pt x="3150446" y="2135895"/>
                  <a:pt x="3137096" y="2122543"/>
                  <a:pt x="3137096" y="2107289"/>
                </a:cubicBezTo>
                <a:cubicBezTo>
                  <a:pt x="3137096" y="2092036"/>
                  <a:pt x="3150446" y="2078684"/>
                  <a:pt x="3165702" y="2078684"/>
                </a:cubicBezTo>
                <a:close/>
                <a:moveTo>
                  <a:pt x="2727080" y="2078684"/>
                </a:moveTo>
                <a:cubicBezTo>
                  <a:pt x="2742336" y="2078684"/>
                  <a:pt x="2755686" y="2091077"/>
                  <a:pt x="2755686" y="2107289"/>
                </a:cubicBezTo>
                <a:cubicBezTo>
                  <a:pt x="2755686" y="2123491"/>
                  <a:pt x="2742336" y="2135895"/>
                  <a:pt x="2727080" y="2135895"/>
                </a:cubicBezTo>
                <a:cubicBezTo>
                  <a:pt x="2711824" y="2135895"/>
                  <a:pt x="2698474" y="2122543"/>
                  <a:pt x="2698474" y="2107289"/>
                </a:cubicBezTo>
                <a:cubicBezTo>
                  <a:pt x="2698474" y="2092036"/>
                  <a:pt x="2711824" y="2078684"/>
                  <a:pt x="2727080" y="2078684"/>
                </a:cubicBezTo>
                <a:close/>
                <a:moveTo>
                  <a:pt x="2288458" y="2078684"/>
                </a:moveTo>
                <a:cubicBezTo>
                  <a:pt x="2303714" y="2078684"/>
                  <a:pt x="2317064" y="2091077"/>
                  <a:pt x="2317064" y="2107289"/>
                </a:cubicBezTo>
                <a:cubicBezTo>
                  <a:pt x="2317064" y="2123491"/>
                  <a:pt x="2303714" y="2135895"/>
                  <a:pt x="2288458" y="2135895"/>
                </a:cubicBezTo>
                <a:cubicBezTo>
                  <a:pt x="2273202" y="2135895"/>
                  <a:pt x="2259854" y="2122543"/>
                  <a:pt x="2259854" y="2107289"/>
                </a:cubicBezTo>
                <a:cubicBezTo>
                  <a:pt x="2259854" y="2092036"/>
                  <a:pt x="2273202" y="2078684"/>
                  <a:pt x="2288458" y="2078684"/>
                </a:cubicBezTo>
                <a:close/>
                <a:moveTo>
                  <a:pt x="1849838" y="2078684"/>
                </a:moveTo>
                <a:cubicBezTo>
                  <a:pt x="1865094" y="2078684"/>
                  <a:pt x="1878442" y="2091077"/>
                  <a:pt x="1878442" y="2107289"/>
                </a:cubicBezTo>
                <a:cubicBezTo>
                  <a:pt x="1878442" y="2123491"/>
                  <a:pt x="1865094" y="2135895"/>
                  <a:pt x="1849838" y="2135895"/>
                </a:cubicBezTo>
                <a:cubicBezTo>
                  <a:pt x="1834582" y="2135895"/>
                  <a:pt x="1821232" y="2122543"/>
                  <a:pt x="1821232" y="2107289"/>
                </a:cubicBezTo>
                <a:cubicBezTo>
                  <a:pt x="1821232" y="2092036"/>
                  <a:pt x="1834582" y="2078684"/>
                  <a:pt x="1849838" y="2078684"/>
                </a:cubicBezTo>
                <a:close/>
                <a:moveTo>
                  <a:pt x="1354004" y="2078684"/>
                </a:moveTo>
                <a:cubicBezTo>
                  <a:pt x="1369260" y="2078684"/>
                  <a:pt x="1382610" y="2091077"/>
                  <a:pt x="1382610" y="2107289"/>
                </a:cubicBezTo>
                <a:cubicBezTo>
                  <a:pt x="1382610" y="2123491"/>
                  <a:pt x="1369260" y="2135895"/>
                  <a:pt x="1354004" y="2135895"/>
                </a:cubicBezTo>
                <a:cubicBezTo>
                  <a:pt x="1338748" y="2135895"/>
                  <a:pt x="1325398" y="2122543"/>
                  <a:pt x="1325398" y="2107289"/>
                </a:cubicBezTo>
                <a:cubicBezTo>
                  <a:pt x="1325398" y="2092036"/>
                  <a:pt x="1338748" y="2078684"/>
                  <a:pt x="1354004" y="2078684"/>
                </a:cubicBezTo>
                <a:close/>
                <a:moveTo>
                  <a:pt x="915384" y="2078684"/>
                </a:moveTo>
                <a:cubicBezTo>
                  <a:pt x="930640" y="2078684"/>
                  <a:pt x="943990" y="2091077"/>
                  <a:pt x="943990" y="2107289"/>
                </a:cubicBezTo>
                <a:cubicBezTo>
                  <a:pt x="943990" y="2123491"/>
                  <a:pt x="930640" y="2135895"/>
                  <a:pt x="915384" y="2135895"/>
                </a:cubicBezTo>
                <a:cubicBezTo>
                  <a:pt x="900128" y="2135895"/>
                  <a:pt x="886778" y="2122543"/>
                  <a:pt x="886778" y="2107289"/>
                </a:cubicBezTo>
                <a:cubicBezTo>
                  <a:pt x="886778" y="2092036"/>
                  <a:pt x="900128" y="2078684"/>
                  <a:pt x="915384" y="2078684"/>
                </a:cubicBezTo>
                <a:close/>
                <a:moveTo>
                  <a:pt x="467226" y="2078684"/>
                </a:moveTo>
                <a:cubicBezTo>
                  <a:pt x="483026" y="2078684"/>
                  <a:pt x="495834" y="2091491"/>
                  <a:pt x="495834" y="2107290"/>
                </a:cubicBezTo>
                <a:cubicBezTo>
                  <a:pt x="495834" y="2123089"/>
                  <a:pt x="483026" y="2135896"/>
                  <a:pt x="467226" y="2135896"/>
                </a:cubicBezTo>
                <a:cubicBezTo>
                  <a:pt x="451428" y="2135896"/>
                  <a:pt x="438622" y="2123089"/>
                  <a:pt x="438622" y="2107290"/>
                </a:cubicBezTo>
                <a:cubicBezTo>
                  <a:pt x="438622" y="2091491"/>
                  <a:pt x="451428" y="2078684"/>
                  <a:pt x="467226" y="2078684"/>
                </a:cubicBezTo>
                <a:close/>
                <a:moveTo>
                  <a:pt x="28606" y="2078684"/>
                </a:moveTo>
                <a:cubicBezTo>
                  <a:pt x="44406" y="2078684"/>
                  <a:pt x="57212" y="2091491"/>
                  <a:pt x="57212" y="2107290"/>
                </a:cubicBezTo>
                <a:cubicBezTo>
                  <a:pt x="57212" y="2123089"/>
                  <a:pt x="44406" y="2135896"/>
                  <a:pt x="28606" y="2135896"/>
                </a:cubicBezTo>
                <a:cubicBezTo>
                  <a:pt x="12806" y="2135896"/>
                  <a:pt x="0" y="2123089"/>
                  <a:pt x="0" y="2107290"/>
                </a:cubicBezTo>
                <a:cubicBezTo>
                  <a:pt x="0" y="2091491"/>
                  <a:pt x="12806" y="2078684"/>
                  <a:pt x="28606" y="2078684"/>
                </a:cubicBezTo>
                <a:close/>
                <a:moveTo>
                  <a:pt x="3165702" y="1563780"/>
                </a:moveTo>
                <a:cubicBezTo>
                  <a:pt x="3180958" y="1563780"/>
                  <a:pt x="3194306" y="1576173"/>
                  <a:pt x="3194306" y="1592385"/>
                </a:cubicBezTo>
                <a:cubicBezTo>
                  <a:pt x="3194306" y="1608598"/>
                  <a:pt x="3180958" y="1620991"/>
                  <a:pt x="3165702" y="1620991"/>
                </a:cubicBezTo>
                <a:cubicBezTo>
                  <a:pt x="3150446" y="1620991"/>
                  <a:pt x="3137096" y="1608598"/>
                  <a:pt x="3137096" y="1592385"/>
                </a:cubicBezTo>
                <a:cubicBezTo>
                  <a:pt x="3137096" y="1577132"/>
                  <a:pt x="3150446" y="1563780"/>
                  <a:pt x="3165702" y="1563780"/>
                </a:cubicBezTo>
                <a:close/>
                <a:moveTo>
                  <a:pt x="2727080" y="1563780"/>
                </a:moveTo>
                <a:cubicBezTo>
                  <a:pt x="2742336" y="1563780"/>
                  <a:pt x="2755686" y="1576173"/>
                  <a:pt x="2755686" y="1592385"/>
                </a:cubicBezTo>
                <a:cubicBezTo>
                  <a:pt x="2755686" y="1608598"/>
                  <a:pt x="2742336" y="1620991"/>
                  <a:pt x="2727080" y="1620991"/>
                </a:cubicBezTo>
                <a:cubicBezTo>
                  <a:pt x="2711824" y="1620991"/>
                  <a:pt x="2698474" y="1608598"/>
                  <a:pt x="2698474" y="1592385"/>
                </a:cubicBezTo>
                <a:cubicBezTo>
                  <a:pt x="2698474" y="1577132"/>
                  <a:pt x="2711824" y="1563780"/>
                  <a:pt x="2727080" y="1563780"/>
                </a:cubicBezTo>
                <a:close/>
                <a:moveTo>
                  <a:pt x="2288458" y="1563780"/>
                </a:moveTo>
                <a:cubicBezTo>
                  <a:pt x="2303714" y="1563780"/>
                  <a:pt x="2317064" y="1576173"/>
                  <a:pt x="2317064" y="1592385"/>
                </a:cubicBezTo>
                <a:cubicBezTo>
                  <a:pt x="2317064" y="1608598"/>
                  <a:pt x="2303714" y="1620991"/>
                  <a:pt x="2288458" y="1620991"/>
                </a:cubicBezTo>
                <a:cubicBezTo>
                  <a:pt x="2273202" y="1620991"/>
                  <a:pt x="2259854" y="1608598"/>
                  <a:pt x="2259854" y="1592385"/>
                </a:cubicBezTo>
                <a:cubicBezTo>
                  <a:pt x="2259854" y="1577132"/>
                  <a:pt x="2273202" y="1563780"/>
                  <a:pt x="2288458" y="1563780"/>
                </a:cubicBezTo>
                <a:close/>
                <a:moveTo>
                  <a:pt x="1849838" y="1563780"/>
                </a:moveTo>
                <a:cubicBezTo>
                  <a:pt x="1865094" y="1563780"/>
                  <a:pt x="1878442" y="1576173"/>
                  <a:pt x="1878442" y="1592385"/>
                </a:cubicBezTo>
                <a:cubicBezTo>
                  <a:pt x="1878442" y="1608598"/>
                  <a:pt x="1865094" y="1620991"/>
                  <a:pt x="1849838" y="1620991"/>
                </a:cubicBezTo>
                <a:cubicBezTo>
                  <a:pt x="1834582" y="1620991"/>
                  <a:pt x="1821232" y="1608598"/>
                  <a:pt x="1821232" y="1592385"/>
                </a:cubicBezTo>
                <a:cubicBezTo>
                  <a:pt x="1821232" y="1577132"/>
                  <a:pt x="1834582" y="1563780"/>
                  <a:pt x="1849838" y="1563780"/>
                </a:cubicBezTo>
                <a:close/>
                <a:moveTo>
                  <a:pt x="1354004" y="1563780"/>
                </a:moveTo>
                <a:cubicBezTo>
                  <a:pt x="1369260" y="1563780"/>
                  <a:pt x="1382610" y="1576173"/>
                  <a:pt x="1382610" y="1592385"/>
                </a:cubicBezTo>
                <a:cubicBezTo>
                  <a:pt x="1382610" y="1608598"/>
                  <a:pt x="1369260" y="1620991"/>
                  <a:pt x="1354004" y="1620991"/>
                </a:cubicBezTo>
                <a:cubicBezTo>
                  <a:pt x="1338748" y="1620991"/>
                  <a:pt x="1325398" y="1608598"/>
                  <a:pt x="1325398" y="1592385"/>
                </a:cubicBezTo>
                <a:cubicBezTo>
                  <a:pt x="1325398" y="1577132"/>
                  <a:pt x="1338748" y="1563780"/>
                  <a:pt x="1354004" y="1563780"/>
                </a:cubicBezTo>
                <a:close/>
                <a:moveTo>
                  <a:pt x="915384" y="1563780"/>
                </a:moveTo>
                <a:cubicBezTo>
                  <a:pt x="930640" y="1563780"/>
                  <a:pt x="943990" y="1576173"/>
                  <a:pt x="943990" y="1592385"/>
                </a:cubicBezTo>
                <a:cubicBezTo>
                  <a:pt x="943990" y="1608598"/>
                  <a:pt x="930640" y="1620991"/>
                  <a:pt x="915384" y="1620991"/>
                </a:cubicBezTo>
                <a:cubicBezTo>
                  <a:pt x="900128" y="1620991"/>
                  <a:pt x="886778" y="1608598"/>
                  <a:pt x="886778" y="1592385"/>
                </a:cubicBezTo>
                <a:cubicBezTo>
                  <a:pt x="886778" y="1577132"/>
                  <a:pt x="900128" y="1563780"/>
                  <a:pt x="915384" y="1563780"/>
                </a:cubicBezTo>
                <a:close/>
                <a:moveTo>
                  <a:pt x="467226" y="1563780"/>
                </a:moveTo>
                <a:cubicBezTo>
                  <a:pt x="483026" y="1563780"/>
                  <a:pt x="495834" y="1576587"/>
                  <a:pt x="495834" y="1592386"/>
                </a:cubicBezTo>
                <a:cubicBezTo>
                  <a:pt x="495834" y="1608185"/>
                  <a:pt x="483026" y="1620992"/>
                  <a:pt x="467226" y="1620992"/>
                </a:cubicBezTo>
                <a:cubicBezTo>
                  <a:pt x="451428" y="1620992"/>
                  <a:pt x="438622" y="1608185"/>
                  <a:pt x="438622" y="1592386"/>
                </a:cubicBezTo>
                <a:cubicBezTo>
                  <a:pt x="438622" y="1576587"/>
                  <a:pt x="451428" y="1563780"/>
                  <a:pt x="467226" y="1563780"/>
                </a:cubicBezTo>
                <a:close/>
                <a:moveTo>
                  <a:pt x="28606" y="1563780"/>
                </a:moveTo>
                <a:cubicBezTo>
                  <a:pt x="44406" y="1563780"/>
                  <a:pt x="57212" y="1576587"/>
                  <a:pt x="57212" y="1592386"/>
                </a:cubicBezTo>
                <a:cubicBezTo>
                  <a:pt x="57212" y="1608185"/>
                  <a:pt x="44406" y="1620992"/>
                  <a:pt x="28606" y="1620992"/>
                </a:cubicBezTo>
                <a:cubicBezTo>
                  <a:pt x="12806" y="1620992"/>
                  <a:pt x="0" y="1608185"/>
                  <a:pt x="0" y="1592386"/>
                </a:cubicBezTo>
                <a:cubicBezTo>
                  <a:pt x="0" y="1576587"/>
                  <a:pt x="12806" y="1563780"/>
                  <a:pt x="28606" y="1563780"/>
                </a:cubicBezTo>
                <a:close/>
                <a:moveTo>
                  <a:pt x="3165702" y="1039342"/>
                </a:moveTo>
                <a:cubicBezTo>
                  <a:pt x="3180958" y="1039342"/>
                  <a:pt x="3194306" y="1051735"/>
                  <a:pt x="3194306" y="1067947"/>
                </a:cubicBezTo>
                <a:cubicBezTo>
                  <a:pt x="3194306" y="1084160"/>
                  <a:pt x="3180958" y="1096553"/>
                  <a:pt x="3165702" y="1096553"/>
                </a:cubicBezTo>
                <a:cubicBezTo>
                  <a:pt x="3150446" y="1096553"/>
                  <a:pt x="3137096" y="1084160"/>
                  <a:pt x="3137096" y="1067947"/>
                </a:cubicBezTo>
                <a:cubicBezTo>
                  <a:pt x="3137096" y="1052694"/>
                  <a:pt x="3150446" y="1039342"/>
                  <a:pt x="3165702" y="1039342"/>
                </a:cubicBezTo>
                <a:close/>
                <a:moveTo>
                  <a:pt x="2727080" y="1039342"/>
                </a:moveTo>
                <a:cubicBezTo>
                  <a:pt x="2742336" y="1039342"/>
                  <a:pt x="2755686" y="1051735"/>
                  <a:pt x="2755686" y="1067947"/>
                </a:cubicBezTo>
                <a:cubicBezTo>
                  <a:pt x="2755686" y="1084160"/>
                  <a:pt x="2742336" y="1096553"/>
                  <a:pt x="2727080" y="1096553"/>
                </a:cubicBezTo>
                <a:cubicBezTo>
                  <a:pt x="2711824" y="1096553"/>
                  <a:pt x="2698474" y="1084160"/>
                  <a:pt x="2698474" y="1067947"/>
                </a:cubicBezTo>
                <a:cubicBezTo>
                  <a:pt x="2698474" y="1052694"/>
                  <a:pt x="2711824" y="1039342"/>
                  <a:pt x="2727080" y="1039342"/>
                </a:cubicBezTo>
                <a:close/>
                <a:moveTo>
                  <a:pt x="2288458" y="1039342"/>
                </a:moveTo>
                <a:cubicBezTo>
                  <a:pt x="2303714" y="1039342"/>
                  <a:pt x="2317064" y="1051735"/>
                  <a:pt x="2317064" y="1067947"/>
                </a:cubicBezTo>
                <a:cubicBezTo>
                  <a:pt x="2317064" y="1084160"/>
                  <a:pt x="2303714" y="1096553"/>
                  <a:pt x="2288458" y="1096553"/>
                </a:cubicBezTo>
                <a:cubicBezTo>
                  <a:pt x="2273202" y="1096553"/>
                  <a:pt x="2259854" y="1084160"/>
                  <a:pt x="2259854" y="1067947"/>
                </a:cubicBezTo>
                <a:cubicBezTo>
                  <a:pt x="2259854" y="1052694"/>
                  <a:pt x="2273202" y="1039342"/>
                  <a:pt x="2288458" y="1039342"/>
                </a:cubicBezTo>
                <a:close/>
                <a:moveTo>
                  <a:pt x="1849838" y="1039342"/>
                </a:moveTo>
                <a:cubicBezTo>
                  <a:pt x="1865094" y="1039342"/>
                  <a:pt x="1878442" y="1051735"/>
                  <a:pt x="1878442" y="1067947"/>
                </a:cubicBezTo>
                <a:cubicBezTo>
                  <a:pt x="1878442" y="1084160"/>
                  <a:pt x="1865094" y="1096553"/>
                  <a:pt x="1849838" y="1096553"/>
                </a:cubicBezTo>
                <a:cubicBezTo>
                  <a:pt x="1834582" y="1096553"/>
                  <a:pt x="1821232" y="1084160"/>
                  <a:pt x="1821232" y="1067947"/>
                </a:cubicBezTo>
                <a:cubicBezTo>
                  <a:pt x="1821232" y="1052694"/>
                  <a:pt x="1834582" y="1039342"/>
                  <a:pt x="1849838" y="1039342"/>
                </a:cubicBezTo>
                <a:close/>
                <a:moveTo>
                  <a:pt x="1354004" y="1039342"/>
                </a:moveTo>
                <a:cubicBezTo>
                  <a:pt x="1369260" y="1039342"/>
                  <a:pt x="1382610" y="1051735"/>
                  <a:pt x="1382610" y="1067947"/>
                </a:cubicBezTo>
                <a:cubicBezTo>
                  <a:pt x="1382610" y="1084160"/>
                  <a:pt x="1369260" y="1096553"/>
                  <a:pt x="1354004" y="1096553"/>
                </a:cubicBezTo>
                <a:cubicBezTo>
                  <a:pt x="1338748" y="1096553"/>
                  <a:pt x="1325398" y="1084160"/>
                  <a:pt x="1325398" y="1067947"/>
                </a:cubicBezTo>
                <a:cubicBezTo>
                  <a:pt x="1325398" y="1052694"/>
                  <a:pt x="1338748" y="1039342"/>
                  <a:pt x="1354004" y="1039342"/>
                </a:cubicBezTo>
                <a:close/>
                <a:moveTo>
                  <a:pt x="915384" y="1039342"/>
                </a:moveTo>
                <a:cubicBezTo>
                  <a:pt x="930640" y="1039342"/>
                  <a:pt x="943990" y="1051735"/>
                  <a:pt x="943990" y="1067947"/>
                </a:cubicBezTo>
                <a:cubicBezTo>
                  <a:pt x="943990" y="1084160"/>
                  <a:pt x="930640" y="1096553"/>
                  <a:pt x="915384" y="1096553"/>
                </a:cubicBezTo>
                <a:cubicBezTo>
                  <a:pt x="900128" y="1096553"/>
                  <a:pt x="886778" y="1084160"/>
                  <a:pt x="886778" y="1067947"/>
                </a:cubicBezTo>
                <a:cubicBezTo>
                  <a:pt x="886778" y="1052694"/>
                  <a:pt x="900128" y="1039342"/>
                  <a:pt x="915384" y="1039342"/>
                </a:cubicBezTo>
                <a:close/>
                <a:moveTo>
                  <a:pt x="467226" y="1039342"/>
                </a:moveTo>
                <a:cubicBezTo>
                  <a:pt x="482482" y="1039342"/>
                  <a:pt x="495832" y="1051736"/>
                  <a:pt x="495832" y="1067949"/>
                </a:cubicBezTo>
                <a:cubicBezTo>
                  <a:pt x="495832" y="1084159"/>
                  <a:pt x="483434" y="1097504"/>
                  <a:pt x="467226" y="1096553"/>
                </a:cubicBezTo>
                <a:cubicBezTo>
                  <a:pt x="451970" y="1096553"/>
                  <a:pt x="438622" y="1084159"/>
                  <a:pt x="438622" y="1067949"/>
                </a:cubicBezTo>
                <a:cubicBezTo>
                  <a:pt x="438622" y="1052695"/>
                  <a:pt x="451014" y="1039342"/>
                  <a:pt x="467226" y="1039342"/>
                </a:cubicBezTo>
                <a:close/>
                <a:moveTo>
                  <a:pt x="28606" y="1039342"/>
                </a:moveTo>
                <a:cubicBezTo>
                  <a:pt x="43862" y="1039342"/>
                  <a:pt x="57210" y="1051735"/>
                  <a:pt x="57210" y="1067947"/>
                </a:cubicBezTo>
                <a:cubicBezTo>
                  <a:pt x="57210" y="1084160"/>
                  <a:pt x="43862" y="1096553"/>
                  <a:pt x="28606" y="1096553"/>
                </a:cubicBezTo>
                <a:cubicBezTo>
                  <a:pt x="13350" y="1096553"/>
                  <a:pt x="0" y="1084160"/>
                  <a:pt x="0" y="1067947"/>
                </a:cubicBezTo>
                <a:cubicBezTo>
                  <a:pt x="0" y="1052694"/>
                  <a:pt x="13350" y="1039342"/>
                  <a:pt x="28606" y="1039342"/>
                </a:cubicBezTo>
                <a:close/>
                <a:moveTo>
                  <a:pt x="3165702" y="524439"/>
                </a:moveTo>
                <a:cubicBezTo>
                  <a:pt x="3180958" y="524439"/>
                  <a:pt x="3194306" y="536832"/>
                  <a:pt x="3194306" y="553044"/>
                </a:cubicBezTo>
                <a:cubicBezTo>
                  <a:pt x="3194306" y="568298"/>
                  <a:pt x="3180958" y="581650"/>
                  <a:pt x="3165702" y="581650"/>
                </a:cubicBezTo>
                <a:cubicBezTo>
                  <a:pt x="3150446" y="581650"/>
                  <a:pt x="3137096" y="569257"/>
                  <a:pt x="3137096" y="553044"/>
                </a:cubicBezTo>
                <a:cubicBezTo>
                  <a:pt x="3137096" y="537791"/>
                  <a:pt x="3150446" y="524439"/>
                  <a:pt x="3165702" y="524439"/>
                </a:cubicBezTo>
                <a:close/>
                <a:moveTo>
                  <a:pt x="2727080" y="524439"/>
                </a:moveTo>
                <a:cubicBezTo>
                  <a:pt x="2742336" y="524439"/>
                  <a:pt x="2755686" y="536832"/>
                  <a:pt x="2755686" y="553044"/>
                </a:cubicBezTo>
                <a:cubicBezTo>
                  <a:pt x="2755686" y="568298"/>
                  <a:pt x="2742336" y="581650"/>
                  <a:pt x="2727080" y="581650"/>
                </a:cubicBezTo>
                <a:cubicBezTo>
                  <a:pt x="2711824" y="581650"/>
                  <a:pt x="2698474" y="569257"/>
                  <a:pt x="2698474" y="553044"/>
                </a:cubicBezTo>
                <a:cubicBezTo>
                  <a:pt x="2698474" y="537791"/>
                  <a:pt x="2711824" y="524439"/>
                  <a:pt x="2727080" y="524439"/>
                </a:cubicBezTo>
                <a:close/>
                <a:moveTo>
                  <a:pt x="2288458" y="524439"/>
                </a:moveTo>
                <a:cubicBezTo>
                  <a:pt x="2303714" y="524439"/>
                  <a:pt x="2317064" y="536832"/>
                  <a:pt x="2317064" y="553044"/>
                </a:cubicBezTo>
                <a:cubicBezTo>
                  <a:pt x="2317064" y="568298"/>
                  <a:pt x="2303714" y="581650"/>
                  <a:pt x="2288458" y="581650"/>
                </a:cubicBezTo>
                <a:cubicBezTo>
                  <a:pt x="2273202" y="581650"/>
                  <a:pt x="2259854" y="569257"/>
                  <a:pt x="2259854" y="553044"/>
                </a:cubicBezTo>
                <a:cubicBezTo>
                  <a:pt x="2259854" y="537791"/>
                  <a:pt x="2273202" y="524439"/>
                  <a:pt x="2288458" y="524439"/>
                </a:cubicBezTo>
                <a:close/>
                <a:moveTo>
                  <a:pt x="1849838" y="524439"/>
                </a:moveTo>
                <a:cubicBezTo>
                  <a:pt x="1865094" y="524439"/>
                  <a:pt x="1878442" y="536832"/>
                  <a:pt x="1878442" y="553044"/>
                </a:cubicBezTo>
                <a:cubicBezTo>
                  <a:pt x="1878442" y="568298"/>
                  <a:pt x="1865094" y="581650"/>
                  <a:pt x="1849838" y="581650"/>
                </a:cubicBezTo>
                <a:cubicBezTo>
                  <a:pt x="1834582" y="581650"/>
                  <a:pt x="1821232" y="569257"/>
                  <a:pt x="1821232" y="553044"/>
                </a:cubicBezTo>
                <a:cubicBezTo>
                  <a:pt x="1821232" y="537791"/>
                  <a:pt x="1834582" y="524439"/>
                  <a:pt x="1849838" y="524439"/>
                </a:cubicBezTo>
                <a:close/>
                <a:moveTo>
                  <a:pt x="1354004" y="524439"/>
                </a:moveTo>
                <a:cubicBezTo>
                  <a:pt x="1369260" y="524439"/>
                  <a:pt x="1382610" y="536832"/>
                  <a:pt x="1382610" y="553044"/>
                </a:cubicBezTo>
                <a:cubicBezTo>
                  <a:pt x="1382610" y="568298"/>
                  <a:pt x="1369260" y="581650"/>
                  <a:pt x="1354004" y="581650"/>
                </a:cubicBezTo>
                <a:cubicBezTo>
                  <a:pt x="1338748" y="581650"/>
                  <a:pt x="1325398" y="569257"/>
                  <a:pt x="1325398" y="553044"/>
                </a:cubicBezTo>
                <a:cubicBezTo>
                  <a:pt x="1325398" y="537791"/>
                  <a:pt x="1338748" y="524439"/>
                  <a:pt x="1354004" y="524439"/>
                </a:cubicBezTo>
                <a:close/>
                <a:moveTo>
                  <a:pt x="915384" y="524439"/>
                </a:moveTo>
                <a:cubicBezTo>
                  <a:pt x="930640" y="524439"/>
                  <a:pt x="943990" y="536832"/>
                  <a:pt x="943990" y="553044"/>
                </a:cubicBezTo>
                <a:cubicBezTo>
                  <a:pt x="943990" y="568298"/>
                  <a:pt x="930640" y="581650"/>
                  <a:pt x="915384" y="581650"/>
                </a:cubicBezTo>
                <a:cubicBezTo>
                  <a:pt x="900128" y="581650"/>
                  <a:pt x="886778" y="569257"/>
                  <a:pt x="886778" y="553044"/>
                </a:cubicBezTo>
                <a:cubicBezTo>
                  <a:pt x="886778" y="537791"/>
                  <a:pt x="900128" y="524439"/>
                  <a:pt x="915384" y="524439"/>
                </a:cubicBezTo>
                <a:close/>
                <a:moveTo>
                  <a:pt x="467226" y="524439"/>
                </a:moveTo>
                <a:cubicBezTo>
                  <a:pt x="482482" y="524439"/>
                  <a:pt x="495832" y="536832"/>
                  <a:pt x="495832" y="553044"/>
                </a:cubicBezTo>
                <a:cubicBezTo>
                  <a:pt x="495832" y="568298"/>
                  <a:pt x="483434" y="581650"/>
                  <a:pt x="467226" y="581650"/>
                </a:cubicBezTo>
                <a:cubicBezTo>
                  <a:pt x="451970" y="581650"/>
                  <a:pt x="438622" y="569257"/>
                  <a:pt x="438622" y="553044"/>
                </a:cubicBezTo>
                <a:cubicBezTo>
                  <a:pt x="438622" y="537791"/>
                  <a:pt x="451014" y="524439"/>
                  <a:pt x="467226" y="524439"/>
                </a:cubicBezTo>
                <a:close/>
                <a:moveTo>
                  <a:pt x="28606" y="524439"/>
                </a:moveTo>
                <a:cubicBezTo>
                  <a:pt x="43862" y="524439"/>
                  <a:pt x="57210" y="536832"/>
                  <a:pt x="57210" y="553044"/>
                </a:cubicBezTo>
                <a:cubicBezTo>
                  <a:pt x="57210" y="568298"/>
                  <a:pt x="43862" y="581650"/>
                  <a:pt x="28606" y="581650"/>
                </a:cubicBezTo>
                <a:cubicBezTo>
                  <a:pt x="13350" y="581650"/>
                  <a:pt x="0" y="569257"/>
                  <a:pt x="0" y="553044"/>
                </a:cubicBezTo>
                <a:cubicBezTo>
                  <a:pt x="0" y="537791"/>
                  <a:pt x="13350" y="524439"/>
                  <a:pt x="28606" y="524439"/>
                </a:cubicBezTo>
                <a:close/>
                <a:moveTo>
                  <a:pt x="3165702" y="0"/>
                </a:moveTo>
                <a:cubicBezTo>
                  <a:pt x="3180958" y="0"/>
                  <a:pt x="3194306" y="12393"/>
                  <a:pt x="3194306" y="28605"/>
                </a:cubicBezTo>
                <a:cubicBezTo>
                  <a:pt x="3194306" y="44818"/>
                  <a:pt x="3180958" y="57211"/>
                  <a:pt x="3165702" y="57211"/>
                </a:cubicBezTo>
                <a:cubicBezTo>
                  <a:pt x="3150446" y="57211"/>
                  <a:pt x="3137096" y="44818"/>
                  <a:pt x="3137096" y="28605"/>
                </a:cubicBezTo>
                <a:cubicBezTo>
                  <a:pt x="3137096" y="13352"/>
                  <a:pt x="3150446" y="0"/>
                  <a:pt x="3165702" y="0"/>
                </a:cubicBezTo>
                <a:close/>
                <a:moveTo>
                  <a:pt x="2727080" y="0"/>
                </a:moveTo>
                <a:cubicBezTo>
                  <a:pt x="2742336" y="0"/>
                  <a:pt x="2755686" y="12393"/>
                  <a:pt x="2755686" y="28605"/>
                </a:cubicBezTo>
                <a:cubicBezTo>
                  <a:pt x="2755686" y="44818"/>
                  <a:pt x="2742336" y="57211"/>
                  <a:pt x="2727080" y="57211"/>
                </a:cubicBezTo>
                <a:cubicBezTo>
                  <a:pt x="2711824" y="57211"/>
                  <a:pt x="2698474" y="44818"/>
                  <a:pt x="2698474" y="28605"/>
                </a:cubicBezTo>
                <a:cubicBezTo>
                  <a:pt x="2698474" y="13352"/>
                  <a:pt x="2711824" y="0"/>
                  <a:pt x="2727080" y="0"/>
                </a:cubicBezTo>
                <a:close/>
                <a:moveTo>
                  <a:pt x="2288458" y="0"/>
                </a:moveTo>
                <a:cubicBezTo>
                  <a:pt x="2303714" y="0"/>
                  <a:pt x="2317064" y="12393"/>
                  <a:pt x="2317064" y="28605"/>
                </a:cubicBezTo>
                <a:cubicBezTo>
                  <a:pt x="2317064" y="44818"/>
                  <a:pt x="2303714" y="57211"/>
                  <a:pt x="2288458" y="57211"/>
                </a:cubicBezTo>
                <a:cubicBezTo>
                  <a:pt x="2273202" y="57211"/>
                  <a:pt x="2259854" y="44818"/>
                  <a:pt x="2259854" y="28605"/>
                </a:cubicBezTo>
                <a:cubicBezTo>
                  <a:pt x="2259854" y="13352"/>
                  <a:pt x="2273202" y="0"/>
                  <a:pt x="2288458" y="0"/>
                </a:cubicBezTo>
                <a:close/>
                <a:moveTo>
                  <a:pt x="1849838" y="0"/>
                </a:moveTo>
                <a:cubicBezTo>
                  <a:pt x="1865094" y="0"/>
                  <a:pt x="1878442" y="12393"/>
                  <a:pt x="1878442" y="28605"/>
                </a:cubicBezTo>
                <a:cubicBezTo>
                  <a:pt x="1878442" y="44818"/>
                  <a:pt x="1865094" y="57211"/>
                  <a:pt x="1849838" y="57211"/>
                </a:cubicBezTo>
                <a:cubicBezTo>
                  <a:pt x="1834582" y="57211"/>
                  <a:pt x="1821232" y="44818"/>
                  <a:pt x="1821232" y="28605"/>
                </a:cubicBezTo>
                <a:cubicBezTo>
                  <a:pt x="1821232" y="13352"/>
                  <a:pt x="1834582" y="0"/>
                  <a:pt x="1849838" y="0"/>
                </a:cubicBezTo>
                <a:close/>
                <a:moveTo>
                  <a:pt x="1354004" y="0"/>
                </a:moveTo>
                <a:cubicBezTo>
                  <a:pt x="1369260" y="0"/>
                  <a:pt x="1382610" y="12393"/>
                  <a:pt x="1382610" y="28605"/>
                </a:cubicBezTo>
                <a:cubicBezTo>
                  <a:pt x="1382610" y="44818"/>
                  <a:pt x="1369260" y="57211"/>
                  <a:pt x="1354004" y="57211"/>
                </a:cubicBezTo>
                <a:cubicBezTo>
                  <a:pt x="1338748" y="57211"/>
                  <a:pt x="1325398" y="44818"/>
                  <a:pt x="1325398" y="28605"/>
                </a:cubicBezTo>
                <a:cubicBezTo>
                  <a:pt x="1325398" y="13352"/>
                  <a:pt x="1338748" y="0"/>
                  <a:pt x="1354004" y="0"/>
                </a:cubicBezTo>
                <a:close/>
                <a:moveTo>
                  <a:pt x="915384" y="0"/>
                </a:moveTo>
                <a:cubicBezTo>
                  <a:pt x="930640" y="0"/>
                  <a:pt x="943990" y="12393"/>
                  <a:pt x="943990" y="28605"/>
                </a:cubicBezTo>
                <a:cubicBezTo>
                  <a:pt x="943990" y="44818"/>
                  <a:pt x="930640" y="57211"/>
                  <a:pt x="915384" y="57211"/>
                </a:cubicBezTo>
                <a:cubicBezTo>
                  <a:pt x="900128" y="57211"/>
                  <a:pt x="886778" y="44818"/>
                  <a:pt x="886778" y="28605"/>
                </a:cubicBezTo>
                <a:cubicBezTo>
                  <a:pt x="886778" y="13352"/>
                  <a:pt x="900128" y="0"/>
                  <a:pt x="915384" y="0"/>
                </a:cubicBezTo>
                <a:close/>
                <a:moveTo>
                  <a:pt x="467226" y="0"/>
                </a:moveTo>
                <a:cubicBezTo>
                  <a:pt x="482482" y="0"/>
                  <a:pt x="495832" y="12393"/>
                  <a:pt x="495832" y="28605"/>
                </a:cubicBezTo>
                <a:cubicBezTo>
                  <a:pt x="495832" y="44818"/>
                  <a:pt x="483434" y="57211"/>
                  <a:pt x="467226" y="57211"/>
                </a:cubicBezTo>
                <a:cubicBezTo>
                  <a:pt x="451970" y="57211"/>
                  <a:pt x="438622" y="44818"/>
                  <a:pt x="438622" y="28605"/>
                </a:cubicBezTo>
                <a:cubicBezTo>
                  <a:pt x="438622" y="13352"/>
                  <a:pt x="451014" y="0"/>
                  <a:pt x="467226" y="0"/>
                </a:cubicBezTo>
                <a:close/>
                <a:moveTo>
                  <a:pt x="28606" y="0"/>
                </a:moveTo>
                <a:cubicBezTo>
                  <a:pt x="43862" y="0"/>
                  <a:pt x="57210" y="12393"/>
                  <a:pt x="57210" y="28605"/>
                </a:cubicBezTo>
                <a:cubicBezTo>
                  <a:pt x="57210" y="44818"/>
                  <a:pt x="43862" y="57211"/>
                  <a:pt x="28606" y="57211"/>
                </a:cubicBezTo>
                <a:cubicBezTo>
                  <a:pt x="13350" y="57211"/>
                  <a:pt x="0" y="44818"/>
                  <a:pt x="0" y="28605"/>
                </a:cubicBezTo>
                <a:cubicBezTo>
                  <a:pt x="0" y="13352"/>
                  <a:pt x="13350" y="0"/>
                  <a:pt x="28606" y="0"/>
                </a:cubicBezTo>
                <a:close/>
              </a:path>
            </a:pathLst>
          </a:custGeom>
          <a:solidFill>
            <a:schemeClr val="bg1">
              <a:lumMod val="85000"/>
            </a:schemeClr>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endParaRPr/>
          </a:p>
        </p:txBody>
      </p:sp>
      <p:sp>
        <p:nvSpPr>
          <p:cNvPr id="11" name="Shape">
            <a:extLst>
              <a:ext uri="{FF2B5EF4-FFF2-40B4-BE49-F238E27FC236}">
                <a16:creationId xmlns:a16="http://schemas.microsoft.com/office/drawing/2014/main" xmlns="" id="{8CE2834B-491A-7D24-4A5D-F9C62D72C7EE}"/>
              </a:ext>
            </a:extLst>
          </p:cNvPr>
          <p:cNvSpPr/>
          <p:nvPr userDrawn="1"/>
        </p:nvSpPr>
        <p:spPr>
          <a:xfrm>
            <a:off x="10677797" y="29413"/>
            <a:ext cx="1514203" cy="3457487"/>
          </a:xfrm>
          <a:custGeom>
            <a:avLst/>
            <a:gdLst/>
            <a:ahLst/>
            <a:cxnLst>
              <a:cxn ang="0">
                <a:pos x="wd2" y="hd2"/>
              </a:cxn>
              <a:cxn ang="5400000">
                <a:pos x="wd2" y="hd2"/>
              </a:cxn>
              <a:cxn ang="10800000">
                <a:pos x="wd2" y="hd2"/>
              </a:cxn>
              <a:cxn ang="16200000">
                <a:pos x="wd2" y="hd2"/>
              </a:cxn>
            </a:cxnLst>
            <a:rect l="0" t="0" r="r" b="b"/>
            <a:pathLst>
              <a:path w="20902" h="21600" extrusionOk="0">
                <a:moveTo>
                  <a:pt x="20902" y="15971"/>
                </a:moveTo>
                <a:lnTo>
                  <a:pt x="11688" y="11801"/>
                </a:lnTo>
                <a:cubicBezTo>
                  <a:pt x="10464" y="11247"/>
                  <a:pt x="10464" y="10353"/>
                  <a:pt x="11688" y="9799"/>
                </a:cubicBezTo>
                <a:lnTo>
                  <a:pt x="20902" y="5629"/>
                </a:lnTo>
                <a:lnTo>
                  <a:pt x="20902" y="0"/>
                </a:lnTo>
                <a:lnTo>
                  <a:pt x="2093" y="8513"/>
                </a:lnTo>
                <a:cubicBezTo>
                  <a:pt x="-698" y="9775"/>
                  <a:pt x="-698" y="11825"/>
                  <a:pt x="2093" y="13087"/>
                </a:cubicBezTo>
                <a:lnTo>
                  <a:pt x="20902" y="21600"/>
                </a:lnTo>
                <a:lnTo>
                  <a:pt x="20902" y="15971"/>
                </a:ln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3253473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C7E228BF-1CA5-4856-ADE1-3CF4E8475976}"/>
              </a:ext>
            </a:extLst>
          </p:cNvPr>
          <p:cNvSpPr>
            <a:spLocks noGrp="1"/>
          </p:cNvSpPr>
          <p:nvPr>
            <p:ph type="title"/>
          </p:nvPr>
        </p:nvSpPr>
        <p:spPr>
          <a:xfrm>
            <a:off x="831850" y="900070"/>
            <a:ext cx="4377602" cy="2852737"/>
          </a:xfrm>
        </p:spPr>
        <p:txBody>
          <a:bodyPr anchor="b"/>
          <a:lstStyle>
            <a:lvl1pPr>
              <a:defRPr sz="6000"/>
            </a:lvl1pPr>
          </a:lstStyle>
          <a:p>
            <a:r>
              <a:rPr lang="zh-CN" altLang="en-US" smtClean="0"/>
              <a:t>单击此处编辑母版标题样式</a:t>
            </a:r>
            <a:endParaRPr lang="en-US" dirty="0"/>
          </a:p>
        </p:txBody>
      </p:sp>
      <p:sp>
        <p:nvSpPr>
          <p:cNvPr id="9" name="Text Placeholder 2">
            <a:extLst>
              <a:ext uri="{FF2B5EF4-FFF2-40B4-BE49-F238E27FC236}">
                <a16:creationId xmlns:a16="http://schemas.microsoft.com/office/drawing/2014/main" xmlns="" id="{A75560DB-B208-41C1-AC26-ACACF8AE7CCD}"/>
              </a:ext>
            </a:extLst>
          </p:cNvPr>
          <p:cNvSpPr>
            <a:spLocks noGrp="1"/>
          </p:cNvSpPr>
          <p:nvPr>
            <p:ph type="body" idx="1"/>
          </p:nvPr>
        </p:nvSpPr>
        <p:spPr>
          <a:xfrm>
            <a:off x="831850" y="3779796"/>
            <a:ext cx="4377602" cy="105267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10" name="Date Placeholder 3">
            <a:extLst>
              <a:ext uri="{FF2B5EF4-FFF2-40B4-BE49-F238E27FC236}">
                <a16:creationId xmlns:a16="http://schemas.microsoft.com/office/drawing/2014/main" xmlns="" id="{78CD13F7-FE5E-4564-955B-78635E1D6BD1}"/>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xmlns="" id="{DFEC6B85-2D6C-4E54-AFB1-FC9C8C5BCCC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xmlns="" id="{C0A08B1B-1C08-468B-84FB-AF1608C8E4FD}"/>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9" name="Shape">
            <a:extLst>
              <a:ext uri="{FF2B5EF4-FFF2-40B4-BE49-F238E27FC236}">
                <a16:creationId xmlns:a16="http://schemas.microsoft.com/office/drawing/2014/main" xmlns="" id="{89489CB9-501B-AEFE-DA70-104D2E264C95}"/>
              </a:ext>
            </a:extLst>
          </p:cNvPr>
          <p:cNvSpPr/>
          <p:nvPr userDrawn="1"/>
        </p:nvSpPr>
        <p:spPr>
          <a:xfrm>
            <a:off x="1385819" y="5025076"/>
            <a:ext cx="2948300" cy="1850788"/>
          </a:xfrm>
          <a:custGeom>
            <a:avLst/>
            <a:gdLst/>
            <a:ahLst/>
            <a:cxnLst>
              <a:cxn ang="0">
                <a:pos x="wd2" y="hd2"/>
              </a:cxn>
              <a:cxn ang="5400000">
                <a:pos x="wd2" y="hd2"/>
              </a:cxn>
              <a:cxn ang="10800000">
                <a:pos x="wd2" y="hd2"/>
              </a:cxn>
              <a:cxn ang="16200000">
                <a:pos x="wd2" y="hd2"/>
              </a:cxn>
            </a:cxnLst>
            <a:rect l="0" t="0" r="r" b="b"/>
            <a:pathLst>
              <a:path w="21600" h="21600" extrusionOk="0">
                <a:moveTo>
                  <a:pt x="5938" y="14901"/>
                </a:moveTo>
                <a:lnTo>
                  <a:pt x="8369" y="8202"/>
                </a:lnTo>
                <a:lnTo>
                  <a:pt x="13231" y="8202"/>
                </a:lnTo>
                <a:lnTo>
                  <a:pt x="15655" y="14901"/>
                </a:lnTo>
                <a:lnTo>
                  <a:pt x="13231" y="21600"/>
                </a:lnTo>
                <a:lnTo>
                  <a:pt x="19176" y="21600"/>
                </a:lnTo>
                <a:lnTo>
                  <a:pt x="21600" y="14901"/>
                </a:lnTo>
                <a:lnTo>
                  <a:pt x="16200" y="0"/>
                </a:lnTo>
                <a:lnTo>
                  <a:pt x="5400" y="0"/>
                </a:lnTo>
                <a:lnTo>
                  <a:pt x="0" y="14901"/>
                </a:lnTo>
                <a:lnTo>
                  <a:pt x="2424" y="21600"/>
                </a:lnTo>
                <a:lnTo>
                  <a:pt x="8369" y="21600"/>
                </a:lnTo>
                <a:close/>
              </a:path>
            </a:pathLst>
          </a:custGeom>
          <a:solidFill>
            <a:schemeClr val="accent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0" name="Freeform 19">
            <a:extLst>
              <a:ext uri="{FF2B5EF4-FFF2-40B4-BE49-F238E27FC236}">
                <a16:creationId xmlns:a16="http://schemas.microsoft.com/office/drawing/2014/main" xmlns="" id="{C0B90D42-4A2F-3104-F1AE-CF3F6C6D3B09}"/>
              </a:ext>
            </a:extLst>
          </p:cNvPr>
          <p:cNvSpPr/>
          <p:nvPr userDrawn="1"/>
        </p:nvSpPr>
        <p:spPr>
          <a:xfrm>
            <a:off x="8610600" y="376294"/>
            <a:ext cx="3194306" cy="5759336"/>
          </a:xfrm>
          <a:custGeom>
            <a:avLst/>
            <a:gdLst>
              <a:gd name="connsiteX0" fmla="*/ 3165702 w 3194306"/>
              <a:gd name="connsiteY0" fmla="*/ 5702077 h 5759336"/>
              <a:gd name="connsiteX1" fmla="*/ 3194306 w 3194306"/>
              <a:gd name="connsiteY1" fmla="*/ 5730683 h 5759336"/>
              <a:gd name="connsiteX2" fmla="*/ 3165702 w 3194306"/>
              <a:gd name="connsiteY2" fmla="*/ 5759288 h 5759336"/>
              <a:gd name="connsiteX3" fmla="*/ 3137096 w 3194306"/>
              <a:gd name="connsiteY3" fmla="*/ 5730683 h 5759336"/>
              <a:gd name="connsiteX4" fmla="*/ 3165702 w 3194306"/>
              <a:gd name="connsiteY4" fmla="*/ 5702077 h 5759336"/>
              <a:gd name="connsiteX5" fmla="*/ 2727080 w 3194306"/>
              <a:gd name="connsiteY5" fmla="*/ 5702077 h 5759336"/>
              <a:gd name="connsiteX6" fmla="*/ 2755686 w 3194306"/>
              <a:gd name="connsiteY6" fmla="*/ 5730683 h 5759336"/>
              <a:gd name="connsiteX7" fmla="*/ 2727080 w 3194306"/>
              <a:gd name="connsiteY7" fmla="*/ 5759288 h 5759336"/>
              <a:gd name="connsiteX8" fmla="*/ 2698474 w 3194306"/>
              <a:gd name="connsiteY8" fmla="*/ 5730683 h 5759336"/>
              <a:gd name="connsiteX9" fmla="*/ 2727080 w 3194306"/>
              <a:gd name="connsiteY9" fmla="*/ 5702077 h 5759336"/>
              <a:gd name="connsiteX10" fmla="*/ 2288458 w 3194306"/>
              <a:gd name="connsiteY10" fmla="*/ 5702077 h 5759336"/>
              <a:gd name="connsiteX11" fmla="*/ 2317064 w 3194306"/>
              <a:gd name="connsiteY11" fmla="*/ 5730683 h 5759336"/>
              <a:gd name="connsiteX12" fmla="*/ 2288458 w 3194306"/>
              <a:gd name="connsiteY12" fmla="*/ 5759288 h 5759336"/>
              <a:gd name="connsiteX13" fmla="*/ 2259854 w 3194306"/>
              <a:gd name="connsiteY13" fmla="*/ 5730683 h 5759336"/>
              <a:gd name="connsiteX14" fmla="*/ 2288458 w 3194306"/>
              <a:gd name="connsiteY14" fmla="*/ 5702077 h 5759336"/>
              <a:gd name="connsiteX15" fmla="*/ 1849838 w 3194306"/>
              <a:gd name="connsiteY15" fmla="*/ 5702077 h 5759336"/>
              <a:gd name="connsiteX16" fmla="*/ 1878442 w 3194306"/>
              <a:gd name="connsiteY16" fmla="*/ 5730683 h 5759336"/>
              <a:gd name="connsiteX17" fmla="*/ 1849838 w 3194306"/>
              <a:gd name="connsiteY17" fmla="*/ 5759288 h 5759336"/>
              <a:gd name="connsiteX18" fmla="*/ 1821232 w 3194306"/>
              <a:gd name="connsiteY18" fmla="*/ 5730683 h 5759336"/>
              <a:gd name="connsiteX19" fmla="*/ 1849838 w 3194306"/>
              <a:gd name="connsiteY19" fmla="*/ 5702077 h 5759336"/>
              <a:gd name="connsiteX20" fmla="*/ 1354004 w 3194306"/>
              <a:gd name="connsiteY20" fmla="*/ 5702077 h 5759336"/>
              <a:gd name="connsiteX21" fmla="*/ 1382610 w 3194306"/>
              <a:gd name="connsiteY21" fmla="*/ 5730683 h 5759336"/>
              <a:gd name="connsiteX22" fmla="*/ 1354004 w 3194306"/>
              <a:gd name="connsiteY22" fmla="*/ 5759288 h 5759336"/>
              <a:gd name="connsiteX23" fmla="*/ 1325398 w 3194306"/>
              <a:gd name="connsiteY23" fmla="*/ 5730683 h 5759336"/>
              <a:gd name="connsiteX24" fmla="*/ 1354004 w 3194306"/>
              <a:gd name="connsiteY24" fmla="*/ 5702077 h 5759336"/>
              <a:gd name="connsiteX25" fmla="*/ 915384 w 3194306"/>
              <a:gd name="connsiteY25" fmla="*/ 5702077 h 5759336"/>
              <a:gd name="connsiteX26" fmla="*/ 943990 w 3194306"/>
              <a:gd name="connsiteY26" fmla="*/ 5730683 h 5759336"/>
              <a:gd name="connsiteX27" fmla="*/ 915384 w 3194306"/>
              <a:gd name="connsiteY27" fmla="*/ 5759288 h 5759336"/>
              <a:gd name="connsiteX28" fmla="*/ 886778 w 3194306"/>
              <a:gd name="connsiteY28" fmla="*/ 5730683 h 5759336"/>
              <a:gd name="connsiteX29" fmla="*/ 915384 w 3194306"/>
              <a:gd name="connsiteY29" fmla="*/ 5702077 h 5759336"/>
              <a:gd name="connsiteX30" fmla="*/ 467226 w 3194306"/>
              <a:gd name="connsiteY30" fmla="*/ 5702077 h 5759336"/>
              <a:gd name="connsiteX31" fmla="*/ 495832 w 3194306"/>
              <a:gd name="connsiteY31" fmla="*/ 5730684 h 5759336"/>
              <a:gd name="connsiteX32" fmla="*/ 467226 w 3194306"/>
              <a:gd name="connsiteY32" fmla="*/ 5759289 h 5759336"/>
              <a:gd name="connsiteX33" fmla="*/ 438622 w 3194306"/>
              <a:gd name="connsiteY33" fmla="*/ 5730684 h 5759336"/>
              <a:gd name="connsiteX34" fmla="*/ 467226 w 3194306"/>
              <a:gd name="connsiteY34" fmla="*/ 5702077 h 5759336"/>
              <a:gd name="connsiteX35" fmla="*/ 28606 w 3194306"/>
              <a:gd name="connsiteY35" fmla="*/ 5702077 h 5759336"/>
              <a:gd name="connsiteX36" fmla="*/ 57210 w 3194306"/>
              <a:gd name="connsiteY36" fmla="*/ 5730683 h 5759336"/>
              <a:gd name="connsiteX37" fmla="*/ 28606 w 3194306"/>
              <a:gd name="connsiteY37" fmla="*/ 5759288 h 5759336"/>
              <a:gd name="connsiteX38" fmla="*/ 0 w 3194306"/>
              <a:gd name="connsiteY38" fmla="*/ 5730683 h 5759336"/>
              <a:gd name="connsiteX39" fmla="*/ 28606 w 3194306"/>
              <a:gd name="connsiteY39" fmla="*/ 5702077 h 5759336"/>
              <a:gd name="connsiteX40" fmla="*/ 3165702 w 3194306"/>
              <a:gd name="connsiteY40" fmla="*/ 5187174 h 5759336"/>
              <a:gd name="connsiteX41" fmla="*/ 3194306 w 3194306"/>
              <a:gd name="connsiteY41" fmla="*/ 5215779 h 5759336"/>
              <a:gd name="connsiteX42" fmla="*/ 3165702 w 3194306"/>
              <a:gd name="connsiteY42" fmla="*/ 5244385 h 5759336"/>
              <a:gd name="connsiteX43" fmla="*/ 3137096 w 3194306"/>
              <a:gd name="connsiteY43" fmla="*/ 5215779 h 5759336"/>
              <a:gd name="connsiteX44" fmla="*/ 3165702 w 3194306"/>
              <a:gd name="connsiteY44" fmla="*/ 5187174 h 5759336"/>
              <a:gd name="connsiteX45" fmla="*/ 2727080 w 3194306"/>
              <a:gd name="connsiteY45" fmla="*/ 5187174 h 5759336"/>
              <a:gd name="connsiteX46" fmla="*/ 2755686 w 3194306"/>
              <a:gd name="connsiteY46" fmla="*/ 5215779 h 5759336"/>
              <a:gd name="connsiteX47" fmla="*/ 2727080 w 3194306"/>
              <a:gd name="connsiteY47" fmla="*/ 5244385 h 5759336"/>
              <a:gd name="connsiteX48" fmla="*/ 2698474 w 3194306"/>
              <a:gd name="connsiteY48" fmla="*/ 5215779 h 5759336"/>
              <a:gd name="connsiteX49" fmla="*/ 2727080 w 3194306"/>
              <a:gd name="connsiteY49" fmla="*/ 5187174 h 5759336"/>
              <a:gd name="connsiteX50" fmla="*/ 2288458 w 3194306"/>
              <a:gd name="connsiteY50" fmla="*/ 5187174 h 5759336"/>
              <a:gd name="connsiteX51" fmla="*/ 2317064 w 3194306"/>
              <a:gd name="connsiteY51" fmla="*/ 5215779 h 5759336"/>
              <a:gd name="connsiteX52" fmla="*/ 2288458 w 3194306"/>
              <a:gd name="connsiteY52" fmla="*/ 5244385 h 5759336"/>
              <a:gd name="connsiteX53" fmla="*/ 2259854 w 3194306"/>
              <a:gd name="connsiteY53" fmla="*/ 5215779 h 5759336"/>
              <a:gd name="connsiteX54" fmla="*/ 2288458 w 3194306"/>
              <a:gd name="connsiteY54" fmla="*/ 5187174 h 5759336"/>
              <a:gd name="connsiteX55" fmla="*/ 1849838 w 3194306"/>
              <a:gd name="connsiteY55" fmla="*/ 5187174 h 5759336"/>
              <a:gd name="connsiteX56" fmla="*/ 1878442 w 3194306"/>
              <a:gd name="connsiteY56" fmla="*/ 5215779 h 5759336"/>
              <a:gd name="connsiteX57" fmla="*/ 1849838 w 3194306"/>
              <a:gd name="connsiteY57" fmla="*/ 5244385 h 5759336"/>
              <a:gd name="connsiteX58" fmla="*/ 1821232 w 3194306"/>
              <a:gd name="connsiteY58" fmla="*/ 5215779 h 5759336"/>
              <a:gd name="connsiteX59" fmla="*/ 1849838 w 3194306"/>
              <a:gd name="connsiteY59" fmla="*/ 5187174 h 5759336"/>
              <a:gd name="connsiteX60" fmla="*/ 1354004 w 3194306"/>
              <a:gd name="connsiteY60" fmla="*/ 5187174 h 5759336"/>
              <a:gd name="connsiteX61" fmla="*/ 1382610 w 3194306"/>
              <a:gd name="connsiteY61" fmla="*/ 5215779 h 5759336"/>
              <a:gd name="connsiteX62" fmla="*/ 1354004 w 3194306"/>
              <a:gd name="connsiteY62" fmla="*/ 5244385 h 5759336"/>
              <a:gd name="connsiteX63" fmla="*/ 1325398 w 3194306"/>
              <a:gd name="connsiteY63" fmla="*/ 5215779 h 5759336"/>
              <a:gd name="connsiteX64" fmla="*/ 1354004 w 3194306"/>
              <a:gd name="connsiteY64" fmla="*/ 5187174 h 5759336"/>
              <a:gd name="connsiteX65" fmla="*/ 915384 w 3194306"/>
              <a:gd name="connsiteY65" fmla="*/ 5187174 h 5759336"/>
              <a:gd name="connsiteX66" fmla="*/ 943990 w 3194306"/>
              <a:gd name="connsiteY66" fmla="*/ 5215779 h 5759336"/>
              <a:gd name="connsiteX67" fmla="*/ 915384 w 3194306"/>
              <a:gd name="connsiteY67" fmla="*/ 5244385 h 5759336"/>
              <a:gd name="connsiteX68" fmla="*/ 886778 w 3194306"/>
              <a:gd name="connsiteY68" fmla="*/ 5215779 h 5759336"/>
              <a:gd name="connsiteX69" fmla="*/ 915384 w 3194306"/>
              <a:gd name="connsiteY69" fmla="*/ 5187174 h 5759336"/>
              <a:gd name="connsiteX70" fmla="*/ 467226 w 3194306"/>
              <a:gd name="connsiteY70" fmla="*/ 5187174 h 5759336"/>
              <a:gd name="connsiteX71" fmla="*/ 495832 w 3194306"/>
              <a:gd name="connsiteY71" fmla="*/ 5215779 h 5759336"/>
              <a:gd name="connsiteX72" fmla="*/ 467226 w 3194306"/>
              <a:gd name="connsiteY72" fmla="*/ 5244385 h 5759336"/>
              <a:gd name="connsiteX73" fmla="*/ 438622 w 3194306"/>
              <a:gd name="connsiteY73" fmla="*/ 5215779 h 5759336"/>
              <a:gd name="connsiteX74" fmla="*/ 467226 w 3194306"/>
              <a:gd name="connsiteY74" fmla="*/ 5187174 h 5759336"/>
              <a:gd name="connsiteX75" fmla="*/ 28606 w 3194306"/>
              <a:gd name="connsiteY75" fmla="*/ 5187174 h 5759336"/>
              <a:gd name="connsiteX76" fmla="*/ 57210 w 3194306"/>
              <a:gd name="connsiteY76" fmla="*/ 5215779 h 5759336"/>
              <a:gd name="connsiteX77" fmla="*/ 28606 w 3194306"/>
              <a:gd name="connsiteY77" fmla="*/ 5244385 h 5759336"/>
              <a:gd name="connsiteX78" fmla="*/ 0 w 3194306"/>
              <a:gd name="connsiteY78" fmla="*/ 5215779 h 5759336"/>
              <a:gd name="connsiteX79" fmla="*/ 28606 w 3194306"/>
              <a:gd name="connsiteY79" fmla="*/ 5187174 h 5759336"/>
              <a:gd name="connsiteX80" fmla="*/ 3165702 w 3194306"/>
              <a:gd name="connsiteY80" fmla="*/ 4672271 h 5759336"/>
              <a:gd name="connsiteX81" fmla="*/ 3194306 w 3194306"/>
              <a:gd name="connsiteY81" fmla="*/ 4700876 h 5759336"/>
              <a:gd name="connsiteX82" fmla="*/ 3165702 w 3194306"/>
              <a:gd name="connsiteY82" fmla="*/ 4729482 h 5759336"/>
              <a:gd name="connsiteX83" fmla="*/ 3137096 w 3194306"/>
              <a:gd name="connsiteY83" fmla="*/ 4700876 h 5759336"/>
              <a:gd name="connsiteX84" fmla="*/ 3165702 w 3194306"/>
              <a:gd name="connsiteY84" fmla="*/ 4672271 h 5759336"/>
              <a:gd name="connsiteX85" fmla="*/ 2727080 w 3194306"/>
              <a:gd name="connsiteY85" fmla="*/ 4672271 h 5759336"/>
              <a:gd name="connsiteX86" fmla="*/ 2755686 w 3194306"/>
              <a:gd name="connsiteY86" fmla="*/ 4700876 h 5759336"/>
              <a:gd name="connsiteX87" fmla="*/ 2727080 w 3194306"/>
              <a:gd name="connsiteY87" fmla="*/ 4729482 h 5759336"/>
              <a:gd name="connsiteX88" fmla="*/ 2698474 w 3194306"/>
              <a:gd name="connsiteY88" fmla="*/ 4700876 h 5759336"/>
              <a:gd name="connsiteX89" fmla="*/ 2727080 w 3194306"/>
              <a:gd name="connsiteY89" fmla="*/ 4672271 h 5759336"/>
              <a:gd name="connsiteX90" fmla="*/ 2288458 w 3194306"/>
              <a:gd name="connsiteY90" fmla="*/ 4672271 h 5759336"/>
              <a:gd name="connsiteX91" fmla="*/ 2317064 w 3194306"/>
              <a:gd name="connsiteY91" fmla="*/ 4700876 h 5759336"/>
              <a:gd name="connsiteX92" fmla="*/ 2288458 w 3194306"/>
              <a:gd name="connsiteY92" fmla="*/ 4729482 h 5759336"/>
              <a:gd name="connsiteX93" fmla="*/ 2259854 w 3194306"/>
              <a:gd name="connsiteY93" fmla="*/ 4700876 h 5759336"/>
              <a:gd name="connsiteX94" fmla="*/ 2288458 w 3194306"/>
              <a:gd name="connsiteY94" fmla="*/ 4672271 h 5759336"/>
              <a:gd name="connsiteX95" fmla="*/ 1849838 w 3194306"/>
              <a:gd name="connsiteY95" fmla="*/ 4672271 h 5759336"/>
              <a:gd name="connsiteX96" fmla="*/ 1878442 w 3194306"/>
              <a:gd name="connsiteY96" fmla="*/ 4700876 h 5759336"/>
              <a:gd name="connsiteX97" fmla="*/ 1849838 w 3194306"/>
              <a:gd name="connsiteY97" fmla="*/ 4729482 h 5759336"/>
              <a:gd name="connsiteX98" fmla="*/ 1821232 w 3194306"/>
              <a:gd name="connsiteY98" fmla="*/ 4700876 h 5759336"/>
              <a:gd name="connsiteX99" fmla="*/ 1849838 w 3194306"/>
              <a:gd name="connsiteY99" fmla="*/ 4672271 h 5759336"/>
              <a:gd name="connsiteX100" fmla="*/ 1354004 w 3194306"/>
              <a:gd name="connsiteY100" fmla="*/ 4672271 h 5759336"/>
              <a:gd name="connsiteX101" fmla="*/ 1382610 w 3194306"/>
              <a:gd name="connsiteY101" fmla="*/ 4700876 h 5759336"/>
              <a:gd name="connsiteX102" fmla="*/ 1354004 w 3194306"/>
              <a:gd name="connsiteY102" fmla="*/ 4729482 h 5759336"/>
              <a:gd name="connsiteX103" fmla="*/ 1325398 w 3194306"/>
              <a:gd name="connsiteY103" fmla="*/ 4700876 h 5759336"/>
              <a:gd name="connsiteX104" fmla="*/ 1354004 w 3194306"/>
              <a:gd name="connsiteY104" fmla="*/ 4672271 h 5759336"/>
              <a:gd name="connsiteX105" fmla="*/ 915384 w 3194306"/>
              <a:gd name="connsiteY105" fmla="*/ 4672271 h 5759336"/>
              <a:gd name="connsiteX106" fmla="*/ 943990 w 3194306"/>
              <a:gd name="connsiteY106" fmla="*/ 4700876 h 5759336"/>
              <a:gd name="connsiteX107" fmla="*/ 915384 w 3194306"/>
              <a:gd name="connsiteY107" fmla="*/ 4729482 h 5759336"/>
              <a:gd name="connsiteX108" fmla="*/ 886778 w 3194306"/>
              <a:gd name="connsiteY108" fmla="*/ 4700876 h 5759336"/>
              <a:gd name="connsiteX109" fmla="*/ 915384 w 3194306"/>
              <a:gd name="connsiteY109" fmla="*/ 4672271 h 5759336"/>
              <a:gd name="connsiteX110" fmla="*/ 467226 w 3194306"/>
              <a:gd name="connsiteY110" fmla="*/ 4672271 h 5759336"/>
              <a:gd name="connsiteX111" fmla="*/ 495832 w 3194306"/>
              <a:gd name="connsiteY111" fmla="*/ 4700878 h 5759336"/>
              <a:gd name="connsiteX112" fmla="*/ 467226 w 3194306"/>
              <a:gd name="connsiteY112" fmla="*/ 4729482 h 5759336"/>
              <a:gd name="connsiteX113" fmla="*/ 438622 w 3194306"/>
              <a:gd name="connsiteY113" fmla="*/ 4700878 h 5759336"/>
              <a:gd name="connsiteX114" fmla="*/ 467226 w 3194306"/>
              <a:gd name="connsiteY114" fmla="*/ 4672271 h 5759336"/>
              <a:gd name="connsiteX115" fmla="*/ 28606 w 3194306"/>
              <a:gd name="connsiteY115" fmla="*/ 4672271 h 5759336"/>
              <a:gd name="connsiteX116" fmla="*/ 57210 w 3194306"/>
              <a:gd name="connsiteY116" fmla="*/ 4700876 h 5759336"/>
              <a:gd name="connsiteX117" fmla="*/ 28606 w 3194306"/>
              <a:gd name="connsiteY117" fmla="*/ 4729482 h 5759336"/>
              <a:gd name="connsiteX118" fmla="*/ 0 w 3194306"/>
              <a:gd name="connsiteY118" fmla="*/ 4700876 h 5759336"/>
              <a:gd name="connsiteX119" fmla="*/ 28606 w 3194306"/>
              <a:gd name="connsiteY119" fmla="*/ 4672271 h 5759336"/>
              <a:gd name="connsiteX120" fmla="*/ 3165702 w 3194306"/>
              <a:gd name="connsiteY120" fmla="*/ 4147832 h 5759336"/>
              <a:gd name="connsiteX121" fmla="*/ 3194306 w 3194306"/>
              <a:gd name="connsiteY121" fmla="*/ 4176437 h 5759336"/>
              <a:gd name="connsiteX122" fmla="*/ 3165702 w 3194306"/>
              <a:gd name="connsiteY122" fmla="*/ 4205043 h 5759336"/>
              <a:gd name="connsiteX123" fmla="*/ 3137096 w 3194306"/>
              <a:gd name="connsiteY123" fmla="*/ 4176437 h 5759336"/>
              <a:gd name="connsiteX124" fmla="*/ 3165702 w 3194306"/>
              <a:gd name="connsiteY124" fmla="*/ 4147832 h 5759336"/>
              <a:gd name="connsiteX125" fmla="*/ 2727080 w 3194306"/>
              <a:gd name="connsiteY125" fmla="*/ 4147832 h 5759336"/>
              <a:gd name="connsiteX126" fmla="*/ 2755686 w 3194306"/>
              <a:gd name="connsiteY126" fmla="*/ 4176437 h 5759336"/>
              <a:gd name="connsiteX127" fmla="*/ 2727080 w 3194306"/>
              <a:gd name="connsiteY127" fmla="*/ 4205043 h 5759336"/>
              <a:gd name="connsiteX128" fmla="*/ 2698474 w 3194306"/>
              <a:gd name="connsiteY128" fmla="*/ 4176437 h 5759336"/>
              <a:gd name="connsiteX129" fmla="*/ 2727080 w 3194306"/>
              <a:gd name="connsiteY129" fmla="*/ 4147832 h 5759336"/>
              <a:gd name="connsiteX130" fmla="*/ 2288458 w 3194306"/>
              <a:gd name="connsiteY130" fmla="*/ 4147832 h 5759336"/>
              <a:gd name="connsiteX131" fmla="*/ 2317064 w 3194306"/>
              <a:gd name="connsiteY131" fmla="*/ 4176437 h 5759336"/>
              <a:gd name="connsiteX132" fmla="*/ 2288458 w 3194306"/>
              <a:gd name="connsiteY132" fmla="*/ 4205043 h 5759336"/>
              <a:gd name="connsiteX133" fmla="*/ 2259854 w 3194306"/>
              <a:gd name="connsiteY133" fmla="*/ 4176437 h 5759336"/>
              <a:gd name="connsiteX134" fmla="*/ 2288458 w 3194306"/>
              <a:gd name="connsiteY134" fmla="*/ 4147832 h 5759336"/>
              <a:gd name="connsiteX135" fmla="*/ 1849838 w 3194306"/>
              <a:gd name="connsiteY135" fmla="*/ 4147832 h 5759336"/>
              <a:gd name="connsiteX136" fmla="*/ 1878442 w 3194306"/>
              <a:gd name="connsiteY136" fmla="*/ 4176437 h 5759336"/>
              <a:gd name="connsiteX137" fmla="*/ 1849838 w 3194306"/>
              <a:gd name="connsiteY137" fmla="*/ 4205043 h 5759336"/>
              <a:gd name="connsiteX138" fmla="*/ 1821232 w 3194306"/>
              <a:gd name="connsiteY138" fmla="*/ 4176437 h 5759336"/>
              <a:gd name="connsiteX139" fmla="*/ 1849838 w 3194306"/>
              <a:gd name="connsiteY139" fmla="*/ 4147832 h 5759336"/>
              <a:gd name="connsiteX140" fmla="*/ 1354004 w 3194306"/>
              <a:gd name="connsiteY140" fmla="*/ 4147832 h 5759336"/>
              <a:gd name="connsiteX141" fmla="*/ 1382610 w 3194306"/>
              <a:gd name="connsiteY141" fmla="*/ 4176437 h 5759336"/>
              <a:gd name="connsiteX142" fmla="*/ 1354004 w 3194306"/>
              <a:gd name="connsiteY142" fmla="*/ 4205043 h 5759336"/>
              <a:gd name="connsiteX143" fmla="*/ 1325398 w 3194306"/>
              <a:gd name="connsiteY143" fmla="*/ 4176437 h 5759336"/>
              <a:gd name="connsiteX144" fmla="*/ 1354004 w 3194306"/>
              <a:gd name="connsiteY144" fmla="*/ 4147832 h 5759336"/>
              <a:gd name="connsiteX145" fmla="*/ 915384 w 3194306"/>
              <a:gd name="connsiteY145" fmla="*/ 4147832 h 5759336"/>
              <a:gd name="connsiteX146" fmla="*/ 943990 w 3194306"/>
              <a:gd name="connsiteY146" fmla="*/ 4176437 h 5759336"/>
              <a:gd name="connsiteX147" fmla="*/ 915384 w 3194306"/>
              <a:gd name="connsiteY147" fmla="*/ 4205043 h 5759336"/>
              <a:gd name="connsiteX148" fmla="*/ 886778 w 3194306"/>
              <a:gd name="connsiteY148" fmla="*/ 4176437 h 5759336"/>
              <a:gd name="connsiteX149" fmla="*/ 915384 w 3194306"/>
              <a:gd name="connsiteY149" fmla="*/ 4147832 h 5759336"/>
              <a:gd name="connsiteX150" fmla="*/ 467226 w 3194306"/>
              <a:gd name="connsiteY150" fmla="*/ 4147832 h 5759336"/>
              <a:gd name="connsiteX151" fmla="*/ 495832 w 3194306"/>
              <a:gd name="connsiteY151" fmla="*/ 4176437 h 5759336"/>
              <a:gd name="connsiteX152" fmla="*/ 467226 w 3194306"/>
              <a:gd name="connsiteY152" fmla="*/ 4205043 h 5759336"/>
              <a:gd name="connsiteX153" fmla="*/ 438622 w 3194306"/>
              <a:gd name="connsiteY153" fmla="*/ 4176437 h 5759336"/>
              <a:gd name="connsiteX154" fmla="*/ 467226 w 3194306"/>
              <a:gd name="connsiteY154" fmla="*/ 4147832 h 5759336"/>
              <a:gd name="connsiteX155" fmla="*/ 28606 w 3194306"/>
              <a:gd name="connsiteY155" fmla="*/ 4147832 h 5759336"/>
              <a:gd name="connsiteX156" fmla="*/ 57210 w 3194306"/>
              <a:gd name="connsiteY156" fmla="*/ 4176437 h 5759336"/>
              <a:gd name="connsiteX157" fmla="*/ 28606 w 3194306"/>
              <a:gd name="connsiteY157" fmla="*/ 4205043 h 5759336"/>
              <a:gd name="connsiteX158" fmla="*/ 0 w 3194306"/>
              <a:gd name="connsiteY158" fmla="*/ 4176437 h 5759336"/>
              <a:gd name="connsiteX159" fmla="*/ 28606 w 3194306"/>
              <a:gd name="connsiteY159" fmla="*/ 4147832 h 5759336"/>
              <a:gd name="connsiteX160" fmla="*/ 3165702 w 3194306"/>
              <a:gd name="connsiteY160" fmla="*/ 3632929 h 5759336"/>
              <a:gd name="connsiteX161" fmla="*/ 3194306 w 3194306"/>
              <a:gd name="connsiteY161" fmla="*/ 3661534 h 5759336"/>
              <a:gd name="connsiteX162" fmla="*/ 3165702 w 3194306"/>
              <a:gd name="connsiteY162" fmla="*/ 3690140 h 5759336"/>
              <a:gd name="connsiteX163" fmla="*/ 3137096 w 3194306"/>
              <a:gd name="connsiteY163" fmla="*/ 3661534 h 5759336"/>
              <a:gd name="connsiteX164" fmla="*/ 3165702 w 3194306"/>
              <a:gd name="connsiteY164" fmla="*/ 3632929 h 5759336"/>
              <a:gd name="connsiteX165" fmla="*/ 2727080 w 3194306"/>
              <a:gd name="connsiteY165" fmla="*/ 3632929 h 5759336"/>
              <a:gd name="connsiteX166" fmla="*/ 2755686 w 3194306"/>
              <a:gd name="connsiteY166" fmla="*/ 3661534 h 5759336"/>
              <a:gd name="connsiteX167" fmla="*/ 2727080 w 3194306"/>
              <a:gd name="connsiteY167" fmla="*/ 3690140 h 5759336"/>
              <a:gd name="connsiteX168" fmla="*/ 2698474 w 3194306"/>
              <a:gd name="connsiteY168" fmla="*/ 3661534 h 5759336"/>
              <a:gd name="connsiteX169" fmla="*/ 2727080 w 3194306"/>
              <a:gd name="connsiteY169" fmla="*/ 3632929 h 5759336"/>
              <a:gd name="connsiteX170" fmla="*/ 2288458 w 3194306"/>
              <a:gd name="connsiteY170" fmla="*/ 3632929 h 5759336"/>
              <a:gd name="connsiteX171" fmla="*/ 2317064 w 3194306"/>
              <a:gd name="connsiteY171" fmla="*/ 3661534 h 5759336"/>
              <a:gd name="connsiteX172" fmla="*/ 2288458 w 3194306"/>
              <a:gd name="connsiteY172" fmla="*/ 3690140 h 5759336"/>
              <a:gd name="connsiteX173" fmla="*/ 2259854 w 3194306"/>
              <a:gd name="connsiteY173" fmla="*/ 3661534 h 5759336"/>
              <a:gd name="connsiteX174" fmla="*/ 2288458 w 3194306"/>
              <a:gd name="connsiteY174" fmla="*/ 3632929 h 5759336"/>
              <a:gd name="connsiteX175" fmla="*/ 1849838 w 3194306"/>
              <a:gd name="connsiteY175" fmla="*/ 3632929 h 5759336"/>
              <a:gd name="connsiteX176" fmla="*/ 1878442 w 3194306"/>
              <a:gd name="connsiteY176" fmla="*/ 3661534 h 5759336"/>
              <a:gd name="connsiteX177" fmla="*/ 1849838 w 3194306"/>
              <a:gd name="connsiteY177" fmla="*/ 3690140 h 5759336"/>
              <a:gd name="connsiteX178" fmla="*/ 1821232 w 3194306"/>
              <a:gd name="connsiteY178" fmla="*/ 3661534 h 5759336"/>
              <a:gd name="connsiteX179" fmla="*/ 1849838 w 3194306"/>
              <a:gd name="connsiteY179" fmla="*/ 3632929 h 5759336"/>
              <a:gd name="connsiteX180" fmla="*/ 1354004 w 3194306"/>
              <a:gd name="connsiteY180" fmla="*/ 3632929 h 5759336"/>
              <a:gd name="connsiteX181" fmla="*/ 1382610 w 3194306"/>
              <a:gd name="connsiteY181" fmla="*/ 3661534 h 5759336"/>
              <a:gd name="connsiteX182" fmla="*/ 1354004 w 3194306"/>
              <a:gd name="connsiteY182" fmla="*/ 3690140 h 5759336"/>
              <a:gd name="connsiteX183" fmla="*/ 1325398 w 3194306"/>
              <a:gd name="connsiteY183" fmla="*/ 3661534 h 5759336"/>
              <a:gd name="connsiteX184" fmla="*/ 1354004 w 3194306"/>
              <a:gd name="connsiteY184" fmla="*/ 3632929 h 5759336"/>
              <a:gd name="connsiteX185" fmla="*/ 915384 w 3194306"/>
              <a:gd name="connsiteY185" fmla="*/ 3632929 h 5759336"/>
              <a:gd name="connsiteX186" fmla="*/ 943990 w 3194306"/>
              <a:gd name="connsiteY186" fmla="*/ 3661534 h 5759336"/>
              <a:gd name="connsiteX187" fmla="*/ 915384 w 3194306"/>
              <a:gd name="connsiteY187" fmla="*/ 3690140 h 5759336"/>
              <a:gd name="connsiteX188" fmla="*/ 886778 w 3194306"/>
              <a:gd name="connsiteY188" fmla="*/ 3661534 h 5759336"/>
              <a:gd name="connsiteX189" fmla="*/ 915384 w 3194306"/>
              <a:gd name="connsiteY189" fmla="*/ 3632929 h 5759336"/>
              <a:gd name="connsiteX190" fmla="*/ 467226 w 3194306"/>
              <a:gd name="connsiteY190" fmla="*/ 3632929 h 5759336"/>
              <a:gd name="connsiteX191" fmla="*/ 495832 w 3194306"/>
              <a:gd name="connsiteY191" fmla="*/ 3661534 h 5759336"/>
              <a:gd name="connsiteX192" fmla="*/ 467226 w 3194306"/>
              <a:gd name="connsiteY192" fmla="*/ 3690140 h 5759336"/>
              <a:gd name="connsiteX193" fmla="*/ 438622 w 3194306"/>
              <a:gd name="connsiteY193" fmla="*/ 3661534 h 5759336"/>
              <a:gd name="connsiteX194" fmla="*/ 467226 w 3194306"/>
              <a:gd name="connsiteY194" fmla="*/ 3632929 h 5759336"/>
              <a:gd name="connsiteX195" fmla="*/ 28606 w 3194306"/>
              <a:gd name="connsiteY195" fmla="*/ 3632929 h 5759336"/>
              <a:gd name="connsiteX196" fmla="*/ 57210 w 3194306"/>
              <a:gd name="connsiteY196" fmla="*/ 3661534 h 5759336"/>
              <a:gd name="connsiteX197" fmla="*/ 28606 w 3194306"/>
              <a:gd name="connsiteY197" fmla="*/ 3690140 h 5759336"/>
              <a:gd name="connsiteX198" fmla="*/ 0 w 3194306"/>
              <a:gd name="connsiteY198" fmla="*/ 3661534 h 5759336"/>
              <a:gd name="connsiteX199" fmla="*/ 28606 w 3194306"/>
              <a:gd name="connsiteY199" fmla="*/ 3632929 h 5759336"/>
              <a:gd name="connsiteX200" fmla="*/ 3165702 w 3194306"/>
              <a:gd name="connsiteY200" fmla="*/ 3118025 h 5759336"/>
              <a:gd name="connsiteX201" fmla="*/ 3194306 w 3194306"/>
              <a:gd name="connsiteY201" fmla="*/ 3146630 h 5759336"/>
              <a:gd name="connsiteX202" fmla="*/ 3165702 w 3194306"/>
              <a:gd name="connsiteY202" fmla="*/ 3175236 h 5759336"/>
              <a:gd name="connsiteX203" fmla="*/ 3137096 w 3194306"/>
              <a:gd name="connsiteY203" fmla="*/ 3146630 h 5759336"/>
              <a:gd name="connsiteX204" fmla="*/ 3165702 w 3194306"/>
              <a:gd name="connsiteY204" fmla="*/ 3118025 h 5759336"/>
              <a:gd name="connsiteX205" fmla="*/ 2727080 w 3194306"/>
              <a:gd name="connsiteY205" fmla="*/ 3118025 h 5759336"/>
              <a:gd name="connsiteX206" fmla="*/ 2755686 w 3194306"/>
              <a:gd name="connsiteY206" fmla="*/ 3146630 h 5759336"/>
              <a:gd name="connsiteX207" fmla="*/ 2727080 w 3194306"/>
              <a:gd name="connsiteY207" fmla="*/ 3175236 h 5759336"/>
              <a:gd name="connsiteX208" fmla="*/ 2698474 w 3194306"/>
              <a:gd name="connsiteY208" fmla="*/ 3146630 h 5759336"/>
              <a:gd name="connsiteX209" fmla="*/ 2727080 w 3194306"/>
              <a:gd name="connsiteY209" fmla="*/ 3118025 h 5759336"/>
              <a:gd name="connsiteX210" fmla="*/ 2288458 w 3194306"/>
              <a:gd name="connsiteY210" fmla="*/ 3118025 h 5759336"/>
              <a:gd name="connsiteX211" fmla="*/ 2317064 w 3194306"/>
              <a:gd name="connsiteY211" fmla="*/ 3146630 h 5759336"/>
              <a:gd name="connsiteX212" fmla="*/ 2288458 w 3194306"/>
              <a:gd name="connsiteY212" fmla="*/ 3175236 h 5759336"/>
              <a:gd name="connsiteX213" fmla="*/ 2259854 w 3194306"/>
              <a:gd name="connsiteY213" fmla="*/ 3146630 h 5759336"/>
              <a:gd name="connsiteX214" fmla="*/ 2288458 w 3194306"/>
              <a:gd name="connsiteY214" fmla="*/ 3118025 h 5759336"/>
              <a:gd name="connsiteX215" fmla="*/ 1849838 w 3194306"/>
              <a:gd name="connsiteY215" fmla="*/ 3118025 h 5759336"/>
              <a:gd name="connsiteX216" fmla="*/ 1878442 w 3194306"/>
              <a:gd name="connsiteY216" fmla="*/ 3146630 h 5759336"/>
              <a:gd name="connsiteX217" fmla="*/ 1849838 w 3194306"/>
              <a:gd name="connsiteY217" fmla="*/ 3175236 h 5759336"/>
              <a:gd name="connsiteX218" fmla="*/ 1821232 w 3194306"/>
              <a:gd name="connsiteY218" fmla="*/ 3146630 h 5759336"/>
              <a:gd name="connsiteX219" fmla="*/ 1849838 w 3194306"/>
              <a:gd name="connsiteY219" fmla="*/ 3118025 h 5759336"/>
              <a:gd name="connsiteX220" fmla="*/ 1354004 w 3194306"/>
              <a:gd name="connsiteY220" fmla="*/ 3118025 h 5759336"/>
              <a:gd name="connsiteX221" fmla="*/ 1382610 w 3194306"/>
              <a:gd name="connsiteY221" fmla="*/ 3146630 h 5759336"/>
              <a:gd name="connsiteX222" fmla="*/ 1354004 w 3194306"/>
              <a:gd name="connsiteY222" fmla="*/ 3175236 h 5759336"/>
              <a:gd name="connsiteX223" fmla="*/ 1325398 w 3194306"/>
              <a:gd name="connsiteY223" fmla="*/ 3146630 h 5759336"/>
              <a:gd name="connsiteX224" fmla="*/ 1354004 w 3194306"/>
              <a:gd name="connsiteY224" fmla="*/ 3118025 h 5759336"/>
              <a:gd name="connsiteX225" fmla="*/ 915384 w 3194306"/>
              <a:gd name="connsiteY225" fmla="*/ 3118025 h 5759336"/>
              <a:gd name="connsiteX226" fmla="*/ 943990 w 3194306"/>
              <a:gd name="connsiteY226" fmla="*/ 3146630 h 5759336"/>
              <a:gd name="connsiteX227" fmla="*/ 915384 w 3194306"/>
              <a:gd name="connsiteY227" fmla="*/ 3175236 h 5759336"/>
              <a:gd name="connsiteX228" fmla="*/ 886778 w 3194306"/>
              <a:gd name="connsiteY228" fmla="*/ 3146630 h 5759336"/>
              <a:gd name="connsiteX229" fmla="*/ 915384 w 3194306"/>
              <a:gd name="connsiteY229" fmla="*/ 3118025 h 5759336"/>
              <a:gd name="connsiteX230" fmla="*/ 467226 w 3194306"/>
              <a:gd name="connsiteY230" fmla="*/ 3118025 h 5759336"/>
              <a:gd name="connsiteX231" fmla="*/ 495832 w 3194306"/>
              <a:gd name="connsiteY231" fmla="*/ 3146630 h 5759336"/>
              <a:gd name="connsiteX232" fmla="*/ 467226 w 3194306"/>
              <a:gd name="connsiteY232" fmla="*/ 3175236 h 5759336"/>
              <a:gd name="connsiteX233" fmla="*/ 438622 w 3194306"/>
              <a:gd name="connsiteY233" fmla="*/ 3146630 h 5759336"/>
              <a:gd name="connsiteX234" fmla="*/ 467226 w 3194306"/>
              <a:gd name="connsiteY234" fmla="*/ 3118025 h 5759336"/>
              <a:gd name="connsiteX235" fmla="*/ 28606 w 3194306"/>
              <a:gd name="connsiteY235" fmla="*/ 3118025 h 5759336"/>
              <a:gd name="connsiteX236" fmla="*/ 57210 w 3194306"/>
              <a:gd name="connsiteY236" fmla="*/ 3146630 h 5759336"/>
              <a:gd name="connsiteX237" fmla="*/ 28606 w 3194306"/>
              <a:gd name="connsiteY237" fmla="*/ 3175236 h 5759336"/>
              <a:gd name="connsiteX238" fmla="*/ 0 w 3194306"/>
              <a:gd name="connsiteY238" fmla="*/ 3146630 h 5759336"/>
              <a:gd name="connsiteX239" fmla="*/ 28606 w 3194306"/>
              <a:gd name="connsiteY239" fmla="*/ 3118025 h 5759336"/>
              <a:gd name="connsiteX240" fmla="*/ 3165702 w 3194306"/>
              <a:gd name="connsiteY240" fmla="*/ 2593587 h 5759336"/>
              <a:gd name="connsiteX241" fmla="*/ 3194306 w 3194306"/>
              <a:gd name="connsiteY241" fmla="*/ 2622192 h 5759336"/>
              <a:gd name="connsiteX242" fmla="*/ 3165702 w 3194306"/>
              <a:gd name="connsiteY242" fmla="*/ 2650798 h 5759336"/>
              <a:gd name="connsiteX243" fmla="*/ 3137096 w 3194306"/>
              <a:gd name="connsiteY243" fmla="*/ 2622192 h 5759336"/>
              <a:gd name="connsiteX244" fmla="*/ 3165702 w 3194306"/>
              <a:gd name="connsiteY244" fmla="*/ 2593587 h 5759336"/>
              <a:gd name="connsiteX245" fmla="*/ 2727080 w 3194306"/>
              <a:gd name="connsiteY245" fmla="*/ 2593587 h 5759336"/>
              <a:gd name="connsiteX246" fmla="*/ 2755686 w 3194306"/>
              <a:gd name="connsiteY246" fmla="*/ 2622192 h 5759336"/>
              <a:gd name="connsiteX247" fmla="*/ 2727080 w 3194306"/>
              <a:gd name="connsiteY247" fmla="*/ 2650798 h 5759336"/>
              <a:gd name="connsiteX248" fmla="*/ 2698474 w 3194306"/>
              <a:gd name="connsiteY248" fmla="*/ 2622192 h 5759336"/>
              <a:gd name="connsiteX249" fmla="*/ 2727080 w 3194306"/>
              <a:gd name="connsiteY249" fmla="*/ 2593587 h 5759336"/>
              <a:gd name="connsiteX250" fmla="*/ 2288458 w 3194306"/>
              <a:gd name="connsiteY250" fmla="*/ 2593587 h 5759336"/>
              <a:gd name="connsiteX251" fmla="*/ 2317064 w 3194306"/>
              <a:gd name="connsiteY251" fmla="*/ 2622192 h 5759336"/>
              <a:gd name="connsiteX252" fmla="*/ 2288458 w 3194306"/>
              <a:gd name="connsiteY252" fmla="*/ 2650798 h 5759336"/>
              <a:gd name="connsiteX253" fmla="*/ 2259854 w 3194306"/>
              <a:gd name="connsiteY253" fmla="*/ 2622192 h 5759336"/>
              <a:gd name="connsiteX254" fmla="*/ 2288458 w 3194306"/>
              <a:gd name="connsiteY254" fmla="*/ 2593587 h 5759336"/>
              <a:gd name="connsiteX255" fmla="*/ 1849838 w 3194306"/>
              <a:gd name="connsiteY255" fmla="*/ 2593587 h 5759336"/>
              <a:gd name="connsiteX256" fmla="*/ 1878442 w 3194306"/>
              <a:gd name="connsiteY256" fmla="*/ 2622192 h 5759336"/>
              <a:gd name="connsiteX257" fmla="*/ 1849838 w 3194306"/>
              <a:gd name="connsiteY257" fmla="*/ 2650798 h 5759336"/>
              <a:gd name="connsiteX258" fmla="*/ 1821232 w 3194306"/>
              <a:gd name="connsiteY258" fmla="*/ 2622192 h 5759336"/>
              <a:gd name="connsiteX259" fmla="*/ 1849838 w 3194306"/>
              <a:gd name="connsiteY259" fmla="*/ 2593587 h 5759336"/>
              <a:gd name="connsiteX260" fmla="*/ 1354004 w 3194306"/>
              <a:gd name="connsiteY260" fmla="*/ 2593587 h 5759336"/>
              <a:gd name="connsiteX261" fmla="*/ 1382610 w 3194306"/>
              <a:gd name="connsiteY261" fmla="*/ 2622192 h 5759336"/>
              <a:gd name="connsiteX262" fmla="*/ 1354004 w 3194306"/>
              <a:gd name="connsiteY262" fmla="*/ 2650798 h 5759336"/>
              <a:gd name="connsiteX263" fmla="*/ 1325398 w 3194306"/>
              <a:gd name="connsiteY263" fmla="*/ 2622192 h 5759336"/>
              <a:gd name="connsiteX264" fmla="*/ 1354004 w 3194306"/>
              <a:gd name="connsiteY264" fmla="*/ 2593587 h 5759336"/>
              <a:gd name="connsiteX265" fmla="*/ 915384 w 3194306"/>
              <a:gd name="connsiteY265" fmla="*/ 2593587 h 5759336"/>
              <a:gd name="connsiteX266" fmla="*/ 943990 w 3194306"/>
              <a:gd name="connsiteY266" fmla="*/ 2622192 h 5759336"/>
              <a:gd name="connsiteX267" fmla="*/ 915384 w 3194306"/>
              <a:gd name="connsiteY267" fmla="*/ 2650798 h 5759336"/>
              <a:gd name="connsiteX268" fmla="*/ 886778 w 3194306"/>
              <a:gd name="connsiteY268" fmla="*/ 2622192 h 5759336"/>
              <a:gd name="connsiteX269" fmla="*/ 915384 w 3194306"/>
              <a:gd name="connsiteY269" fmla="*/ 2593587 h 5759336"/>
              <a:gd name="connsiteX270" fmla="*/ 467226 w 3194306"/>
              <a:gd name="connsiteY270" fmla="*/ 2593587 h 5759336"/>
              <a:gd name="connsiteX271" fmla="*/ 495832 w 3194306"/>
              <a:gd name="connsiteY271" fmla="*/ 2622192 h 5759336"/>
              <a:gd name="connsiteX272" fmla="*/ 467226 w 3194306"/>
              <a:gd name="connsiteY272" fmla="*/ 2650798 h 5759336"/>
              <a:gd name="connsiteX273" fmla="*/ 438622 w 3194306"/>
              <a:gd name="connsiteY273" fmla="*/ 2622192 h 5759336"/>
              <a:gd name="connsiteX274" fmla="*/ 467226 w 3194306"/>
              <a:gd name="connsiteY274" fmla="*/ 2593587 h 5759336"/>
              <a:gd name="connsiteX275" fmla="*/ 28606 w 3194306"/>
              <a:gd name="connsiteY275" fmla="*/ 2593587 h 5759336"/>
              <a:gd name="connsiteX276" fmla="*/ 57210 w 3194306"/>
              <a:gd name="connsiteY276" fmla="*/ 2622192 h 5759336"/>
              <a:gd name="connsiteX277" fmla="*/ 28606 w 3194306"/>
              <a:gd name="connsiteY277" fmla="*/ 2650798 h 5759336"/>
              <a:gd name="connsiteX278" fmla="*/ 0 w 3194306"/>
              <a:gd name="connsiteY278" fmla="*/ 2622192 h 5759336"/>
              <a:gd name="connsiteX279" fmla="*/ 28606 w 3194306"/>
              <a:gd name="connsiteY279" fmla="*/ 2593587 h 5759336"/>
              <a:gd name="connsiteX280" fmla="*/ 3165702 w 3194306"/>
              <a:gd name="connsiteY280" fmla="*/ 2078684 h 5759336"/>
              <a:gd name="connsiteX281" fmla="*/ 3194306 w 3194306"/>
              <a:gd name="connsiteY281" fmla="*/ 2107289 h 5759336"/>
              <a:gd name="connsiteX282" fmla="*/ 3165702 w 3194306"/>
              <a:gd name="connsiteY282" fmla="*/ 2135895 h 5759336"/>
              <a:gd name="connsiteX283" fmla="*/ 3137096 w 3194306"/>
              <a:gd name="connsiteY283" fmla="*/ 2107289 h 5759336"/>
              <a:gd name="connsiteX284" fmla="*/ 3165702 w 3194306"/>
              <a:gd name="connsiteY284" fmla="*/ 2078684 h 5759336"/>
              <a:gd name="connsiteX285" fmla="*/ 2727080 w 3194306"/>
              <a:gd name="connsiteY285" fmla="*/ 2078684 h 5759336"/>
              <a:gd name="connsiteX286" fmla="*/ 2755686 w 3194306"/>
              <a:gd name="connsiteY286" fmla="*/ 2107289 h 5759336"/>
              <a:gd name="connsiteX287" fmla="*/ 2727080 w 3194306"/>
              <a:gd name="connsiteY287" fmla="*/ 2135895 h 5759336"/>
              <a:gd name="connsiteX288" fmla="*/ 2698474 w 3194306"/>
              <a:gd name="connsiteY288" fmla="*/ 2107289 h 5759336"/>
              <a:gd name="connsiteX289" fmla="*/ 2727080 w 3194306"/>
              <a:gd name="connsiteY289" fmla="*/ 2078684 h 5759336"/>
              <a:gd name="connsiteX290" fmla="*/ 2288458 w 3194306"/>
              <a:gd name="connsiteY290" fmla="*/ 2078684 h 5759336"/>
              <a:gd name="connsiteX291" fmla="*/ 2317064 w 3194306"/>
              <a:gd name="connsiteY291" fmla="*/ 2107289 h 5759336"/>
              <a:gd name="connsiteX292" fmla="*/ 2288458 w 3194306"/>
              <a:gd name="connsiteY292" fmla="*/ 2135895 h 5759336"/>
              <a:gd name="connsiteX293" fmla="*/ 2259854 w 3194306"/>
              <a:gd name="connsiteY293" fmla="*/ 2107289 h 5759336"/>
              <a:gd name="connsiteX294" fmla="*/ 2288458 w 3194306"/>
              <a:gd name="connsiteY294" fmla="*/ 2078684 h 5759336"/>
              <a:gd name="connsiteX295" fmla="*/ 1849838 w 3194306"/>
              <a:gd name="connsiteY295" fmla="*/ 2078684 h 5759336"/>
              <a:gd name="connsiteX296" fmla="*/ 1878442 w 3194306"/>
              <a:gd name="connsiteY296" fmla="*/ 2107289 h 5759336"/>
              <a:gd name="connsiteX297" fmla="*/ 1849838 w 3194306"/>
              <a:gd name="connsiteY297" fmla="*/ 2135895 h 5759336"/>
              <a:gd name="connsiteX298" fmla="*/ 1821232 w 3194306"/>
              <a:gd name="connsiteY298" fmla="*/ 2107289 h 5759336"/>
              <a:gd name="connsiteX299" fmla="*/ 1849838 w 3194306"/>
              <a:gd name="connsiteY299" fmla="*/ 2078684 h 5759336"/>
              <a:gd name="connsiteX300" fmla="*/ 1354004 w 3194306"/>
              <a:gd name="connsiteY300" fmla="*/ 2078684 h 5759336"/>
              <a:gd name="connsiteX301" fmla="*/ 1382610 w 3194306"/>
              <a:gd name="connsiteY301" fmla="*/ 2107289 h 5759336"/>
              <a:gd name="connsiteX302" fmla="*/ 1354004 w 3194306"/>
              <a:gd name="connsiteY302" fmla="*/ 2135895 h 5759336"/>
              <a:gd name="connsiteX303" fmla="*/ 1325398 w 3194306"/>
              <a:gd name="connsiteY303" fmla="*/ 2107289 h 5759336"/>
              <a:gd name="connsiteX304" fmla="*/ 1354004 w 3194306"/>
              <a:gd name="connsiteY304" fmla="*/ 2078684 h 5759336"/>
              <a:gd name="connsiteX305" fmla="*/ 915384 w 3194306"/>
              <a:gd name="connsiteY305" fmla="*/ 2078684 h 5759336"/>
              <a:gd name="connsiteX306" fmla="*/ 943990 w 3194306"/>
              <a:gd name="connsiteY306" fmla="*/ 2107289 h 5759336"/>
              <a:gd name="connsiteX307" fmla="*/ 915384 w 3194306"/>
              <a:gd name="connsiteY307" fmla="*/ 2135895 h 5759336"/>
              <a:gd name="connsiteX308" fmla="*/ 886778 w 3194306"/>
              <a:gd name="connsiteY308" fmla="*/ 2107289 h 5759336"/>
              <a:gd name="connsiteX309" fmla="*/ 915384 w 3194306"/>
              <a:gd name="connsiteY309" fmla="*/ 2078684 h 5759336"/>
              <a:gd name="connsiteX310" fmla="*/ 467226 w 3194306"/>
              <a:gd name="connsiteY310" fmla="*/ 2078684 h 5759336"/>
              <a:gd name="connsiteX311" fmla="*/ 495834 w 3194306"/>
              <a:gd name="connsiteY311" fmla="*/ 2107290 h 5759336"/>
              <a:gd name="connsiteX312" fmla="*/ 467226 w 3194306"/>
              <a:gd name="connsiteY312" fmla="*/ 2135896 h 5759336"/>
              <a:gd name="connsiteX313" fmla="*/ 438622 w 3194306"/>
              <a:gd name="connsiteY313" fmla="*/ 2107290 h 5759336"/>
              <a:gd name="connsiteX314" fmla="*/ 467226 w 3194306"/>
              <a:gd name="connsiteY314" fmla="*/ 2078684 h 5759336"/>
              <a:gd name="connsiteX315" fmla="*/ 28606 w 3194306"/>
              <a:gd name="connsiteY315" fmla="*/ 2078684 h 5759336"/>
              <a:gd name="connsiteX316" fmla="*/ 57212 w 3194306"/>
              <a:gd name="connsiteY316" fmla="*/ 2107290 h 5759336"/>
              <a:gd name="connsiteX317" fmla="*/ 28606 w 3194306"/>
              <a:gd name="connsiteY317" fmla="*/ 2135896 h 5759336"/>
              <a:gd name="connsiteX318" fmla="*/ 0 w 3194306"/>
              <a:gd name="connsiteY318" fmla="*/ 2107290 h 5759336"/>
              <a:gd name="connsiteX319" fmla="*/ 28606 w 3194306"/>
              <a:gd name="connsiteY319" fmla="*/ 2078684 h 5759336"/>
              <a:gd name="connsiteX320" fmla="*/ 3165702 w 3194306"/>
              <a:gd name="connsiteY320" fmla="*/ 1563780 h 5759336"/>
              <a:gd name="connsiteX321" fmla="*/ 3194306 w 3194306"/>
              <a:gd name="connsiteY321" fmla="*/ 1592385 h 5759336"/>
              <a:gd name="connsiteX322" fmla="*/ 3165702 w 3194306"/>
              <a:gd name="connsiteY322" fmla="*/ 1620991 h 5759336"/>
              <a:gd name="connsiteX323" fmla="*/ 3137096 w 3194306"/>
              <a:gd name="connsiteY323" fmla="*/ 1592385 h 5759336"/>
              <a:gd name="connsiteX324" fmla="*/ 3165702 w 3194306"/>
              <a:gd name="connsiteY324" fmla="*/ 1563780 h 5759336"/>
              <a:gd name="connsiteX325" fmla="*/ 2727080 w 3194306"/>
              <a:gd name="connsiteY325" fmla="*/ 1563780 h 5759336"/>
              <a:gd name="connsiteX326" fmla="*/ 2755686 w 3194306"/>
              <a:gd name="connsiteY326" fmla="*/ 1592385 h 5759336"/>
              <a:gd name="connsiteX327" fmla="*/ 2727080 w 3194306"/>
              <a:gd name="connsiteY327" fmla="*/ 1620991 h 5759336"/>
              <a:gd name="connsiteX328" fmla="*/ 2698474 w 3194306"/>
              <a:gd name="connsiteY328" fmla="*/ 1592385 h 5759336"/>
              <a:gd name="connsiteX329" fmla="*/ 2727080 w 3194306"/>
              <a:gd name="connsiteY329" fmla="*/ 1563780 h 5759336"/>
              <a:gd name="connsiteX330" fmla="*/ 2288458 w 3194306"/>
              <a:gd name="connsiteY330" fmla="*/ 1563780 h 5759336"/>
              <a:gd name="connsiteX331" fmla="*/ 2317064 w 3194306"/>
              <a:gd name="connsiteY331" fmla="*/ 1592385 h 5759336"/>
              <a:gd name="connsiteX332" fmla="*/ 2288458 w 3194306"/>
              <a:gd name="connsiteY332" fmla="*/ 1620991 h 5759336"/>
              <a:gd name="connsiteX333" fmla="*/ 2259854 w 3194306"/>
              <a:gd name="connsiteY333" fmla="*/ 1592385 h 5759336"/>
              <a:gd name="connsiteX334" fmla="*/ 2288458 w 3194306"/>
              <a:gd name="connsiteY334" fmla="*/ 1563780 h 5759336"/>
              <a:gd name="connsiteX335" fmla="*/ 1849838 w 3194306"/>
              <a:gd name="connsiteY335" fmla="*/ 1563780 h 5759336"/>
              <a:gd name="connsiteX336" fmla="*/ 1878442 w 3194306"/>
              <a:gd name="connsiteY336" fmla="*/ 1592385 h 5759336"/>
              <a:gd name="connsiteX337" fmla="*/ 1849838 w 3194306"/>
              <a:gd name="connsiteY337" fmla="*/ 1620991 h 5759336"/>
              <a:gd name="connsiteX338" fmla="*/ 1821232 w 3194306"/>
              <a:gd name="connsiteY338" fmla="*/ 1592385 h 5759336"/>
              <a:gd name="connsiteX339" fmla="*/ 1849838 w 3194306"/>
              <a:gd name="connsiteY339" fmla="*/ 1563780 h 5759336"/>
              <a:gd name="connsiteX340" fmla="*/ 1354004 w 3194306"/>
              <a:gd name="connsiteY340" fmla="*/ 1563780 h 5759336"/>
              <a:gd name="connsiteX341" fmla="*/ 1382610 w 3194306"/>
              <a:gd name="connsiteY341" fmla="*/ 1592385 h 5759336"/>
              <a:gd name="connsiteX342" fmla="*/ 1354004 w 3194306"/>
              <a:gd name="connsiteY342" fmla="*/ 1620991 h 5759336"/>
              <a:gd name="connsiteX343" fmla="*/ 1325398 w 3194306"/>
              <a:gd name="connsiteY343" fmla="*/ 1592385 h 5759336"/>
              <a:gd name="connsiteX344" fmla="*/ 1354004 w 3194306"/>
              <a:gd name="connsiteY344" fmla="*/ 1563780 h 5759336"/>
              <a:gd name="connsiteX345" fmla="*/ 915384 w 3194306"/>
              <a:gd name="connsiteY345" fmla="*/ 1563780 h 5759336"/>
              <a:gd name="connsiteX346" fmla="*/ 943990 w 3194306"/>
              <a:gd name="connsiteY346" fmla="*/ 1592385 h 5759336"/>
              <a:gd name="connsiteX347" fmla="*/ 915384 w 3194306"/>
              <a:gd name="connsiteY347" fmla="*/ 1620991 h 5759336"/>
              <a:gd name="connsiteX348" fmla="*/ 886778 w 3194306"/>
              <a:gd name="connsiteY348" fmla="*/ 1592385 h 5759336"/>
              <a:gd name="connsiteX349" fmla="*/ 915384 w 3194306"/>
              <a:gd name="connsiteY349" fmla="*/ 1563780 h 5759336"/>
              <a:gd name="connsiteX350" fmla="*/ 467226 w 3194306"/>
              <a:gd name="connsiteY350" fmla="*/ 1563780 h 5759336"/>
              <a:gd name="connsiteX351" fmla="*/ 495834 w 3194306"/>
              <a:gd name="connsiteY351" fmla="*/ 1592386 h 5759336"/>
              <a:gd name="connsiteX352" fmla="*/ 467226 w 3194306"/>
              <a:gd name="connsiteY352" fmla="*/ 1620992 h 5759336"/>
              <a:gd name="connsiteX353" fmla="*/ 438622 w 3194306"/>
              <a:gd name="connsiteY353" fmla="*/ 1592386 h 5759336"/>
              <a:gd name="connsiteX354" fmla="*/ 467226 w 3194306"/>
              <a:gd name="connsiteY354" fmla="*/ 1563780 h 5759336"/>
              <a:gd name="connsiteX355" fmla="*/ 28606 w 3194306"/>
              <a:gd name="connsiteY355" fmla="*/ 1563780 h 5759336"/>
              <a:gd name="connsiteX356" fmla="*/ 57212 w 3194306"/>
              <a:gd name="connsiteY356" fmla="*/ 1592386 h 5759336"/>
              <a:gd name="connsiteX357" fmla="*/ 28606 w 3194306"/>
              <a:gd name="connsiteY357" fmla="*/ 1620992 h 5759336"/>
              <a:gd name="connsiteX358" fmla="*/ 0 w 3194306"/>
              <a:gd name="connsiteY358" fmla="*/ 1592386 h 5759336"/>
              <a:gd name="connsiteX359" fmla="*/ 28606 w 3194306"/>
              <a:gd name="connsiteY359" fmla="*/ 1563780 h 5759336"/>
              <a:gd name="connsiteX360" fmla="*/ 3165702 w 3194306"/>
              <a:gd name="connsiteY360" fmla="*/ 1039342 h 5759336"/>
              <a:gd name="connsiteX361" fmla="*/ 3194306 w 3194306"/>
              <a:gd name="connsiteY361" fmla="*/ 1067947 h 5759336"/>
              <a:gd name="connsiteX362" fmla="*/ 3165702 w 3194306"/>
              <a:gd name="connsiteY362" fmla="*/ 1096553 h 5759336"/>
              <a:gd name="connsiteX363" fmla="*/ 3137096 w 3194306"/>
              <a:gd name="connsiteY363" fmla="*/ 1067947 h 5759336"/>
              <a:gd name="connsiteX364" fmla="*/ 3165702 w 3194306"/>
              <a:gd name="connsiteY364" fmla="*/ 1039342 h 5759336"/>
              <a:gd name="connsiteX365" fmla="*/ 2727080 w 3194306"/>
              <a:gd name="connsiteY365" fmla="*/ 1039342 h 5759336"/>
              <a:gd name="connsiteX366" fmla="*/ 2755686 w 3194306"/>
              <a:gd name="connsiteY366" fmla="*/ 1067947 h 5759336"/>
              <a:gd name="connsiteX367" fmla="*/ 2727080 w 3194306"/>
              <a:gd name="connsiteY367" fmla="*/ 1096553 h 5759336"/>
              <a:gd name="connsiteX368" fmla="*/ 2698474 w 3194306"/>
              <a:gd name="connsiteY368" fmla="*/ 1067947 h 5759336"/>
              <a:gd name="connsiteX369" fmla="*/ 2727080 w 3194306"/>
              <a:gd name="connsiteY369" fmla="*/ 1039342 h 5759336"/>
              <a:gd name="connsiteX370" fmla="*/ 2288458 w 3194306"/>
              <a:gd name="connsiteY370" fmla="*/ 1039342 h 5759336"/>
              <a:gd name="connsiteX371" fmla="*/ 2317064 w 3194306"/>
              <a:gd name="connsiteY371" fmla="*/ 1067947 h 5759336"/>
              <a:gd name="connsiteX372" fmla="*/ 2288458 w 3194306"/>
              <a:gd name="connsiteY372" fmla="*/ 1096553 h 5759336"/>
              <a:gd name="connsiteX373" fmla="*/ 2259854 w 3194306"/>
              <a:gd name="connsiteY373" fmla="*/ 1067947 h 5759336"/>
              <a:gd name="connsiteX374" fmla="*/ 2288458 w 3194306"/>
              <a:gd name="connsiteY374" fmla="*/ 1039342 h 5759336"/>
              <a:gd name="connsiteX375" fmla="*/ 1849838 w 3194306"/>
              <a:gd name="connsiteY375" fmla="*/ 1039342 h 5759336"/>
              <a:gd name="connsiteX376" fmla="*/ 1878442 w 3194306"/>
              <a:gd name="connsiteY376" fmla="*/ 1067947 h 5759336"/>
              <a:gd name="connsiteX377" fmla="*/ 1849838 w 3194306"/>
              <a:gd name="connsiteY377" fmla="*/ 1096553 h 5759336"/>
              <a:gd name="connsiteX378" fmla="*/ 1821232 w 3194306"/>
              <a:gd name="connsiteY378" fmla="*/ 1067947 h 5759336"/>
              <a:gd name="connsiteX379" fmla="*/ 1849838 w 3194306"/>
              <a:gd name="connsiteY379" fmla="*/ 1039342 h 5759336"/>
              <a:gd name="connsiteX380" fmla="*/ 1354004 w 3194306"/>
              <a:gd name="connsiteY380" fmla="*/ 1039342 h 5759336"/>
              <a:gd name="connsiteX381" fmla="*/ 1382610 w 3194306"/>
              <a:gd name="connsiteY381" fmla="*/ 1067947 h 5759336"/>
              <a:gd name="connsiteX382" fmla="*/ 1354004 w 3194306"/>
              <a:gd name="connsiteY382" fmla="*/ 1096553 h 5759336"/>
              <a:gd name="connsiteX383" fmla="*/ 1325398 w 3194306"/>
              <a:gd name="connsiteY383" fmla="*/ 1067947 h 5759336"/>
              <a:gd name="connsiteX384" fmla="*/ 1354004 w 3194306"/>
              <a:gd name="connsiteY384" fmla="*/ 1039342 h 5759336"/>
              <a:gd name="connsiteX385" fmla="*/ 915384 w 3194306"/>
              <a:gd name="connsiteY385" fmla="*/ 1039342 h 5759336"/>
              <a:gd name="connsiteX386" fmla="*/ 943990 w 3194306"/>
              <a:gd name="connsiteY386" fmla="*/ 1067947 h 5759336"/>
              <a:gd name="connsiteX387" fmla="*/ 915384 w 3194306"/>
              <a:gd name="connsiteY387" fmla="*/ 1096553 h 5759336"/>
              <a:gd name="connsiteX388" fmla="*/ 886778 w 3194306"/>
              <a:gd name="connsiteY388" fmla="*/ 1067947 h 5759336"/>
              <a:gd name="connsiteX389" fmla="*/ 915384 w 3194306"/>
              <a:gd name="connsiteY389" fmla="*/ 1039342 h 5759336"/>
              <a:gd name="connsiteX390" fmla="*/ 467226 w 3194306"/>
              <a:gd name="connsiteY390" fmla="*/ 1039342 h 5759336"/>
              <a:gd name="connsiteX391" fmla="*/ 495832 w 3194306"/>
              <a:gd name="connsiteY391" fmla="*/ 1067949 h 5759336"/>
              <a:gd name="connsiteX392" fmla="*/ 467226 w 3194306"/>
              <a:gd name="connsiteY392" fmla="*/ 1096553 h 5759336"/>
              <a:gd name="connsiteX393" fmla="*/ 438622 w 3194306"/>
              <a:gd name="connsiteY393" fmla="*/ 1067949 h 5759336"/>
              <a:gd name="connsiteX394" fmla="*/ 467226 w 3194306"/>
              <a:gd name="connsiteY394" fmla="*/ 1039342 h 5759336"/>
              <a:gd name="connsiteX395" fmla="*/ 28606 w 3194306"/>
              <a:gd name="connsiteY395" fmla="*/ 1039342 h 5759336"/>
              <a:gd name="connsiteX396" fmla="*/ 57210 w 3194306"/>
              <a:gd name="connsiteY396" fmla="*/ 1067947 h 5759336"/>
              <a:gd name="connsiteX397" fmla="*/ 28606 w 3194306"/>
              <a:gd name="connsiteY397" fmla="*/ 1096553 h 5759336"/>
              <a:gd name="connsiteX398" fmla="*/ 0 w 3194306"/>
              <a:gd name="connsiteY398" fmla="*/ 1067947 h 5759336"/>
              <a:gd name="connsiteX399" fmla="*/ 28606 w 3194306"/>
              <a:gd name="connsiteY399" fmla="*/ 1039342 h 5759336"/>
              <a:gd name="connsiteX400" fmla="*/ 3165702 w 3194306"/>
              <a:gd name="connsiteY400" fmla="*/ 524439 h 5759336"/>
              <a:gd name="connsiteX401" fmla="*/ 3194306 w 3194306"/>
              <a:gd name="connsiteY401" fmla="*/ 553044 h 5759336"/>
              <a:gd name="connsiteX402" fmla="*/ 3165702 w 3194306"/>
              <a:gd name="connsiteY402" fmla="*/ 581650 h 5759336"/>
              <a:gd name="connsiteX403" fmla="*/ 3137096 w 3194306"/>
              <a:gd name="connsiteY403" fmla="*/ 553044 h 5759336"/>
              <a:gd name="connsiteX404" fmla="*/ 3165702 w 3194306"/>
              <a:gd name="connsiteY404" fmla="*/ 524439 h 5759336"/>
              <a:gd name="connsiteX405" fmla="*/ 2727080 w 3194306"/>
              <a:gd name="connsiteY405" fmla="*/ 524439 h 5759336"/>
              <a:gd name="connsiteX406" fmla="*/ 2755686 w 3194306"/>
              <a:gd name="connsiteY406" fmla="*/ 553044 h 5759336"/>
              <a:gd name="connsiteX407" fmla="*/ 2727080 w 3194306"/>
              <a:gd name="connsiteY407" fmla="*/ 581650 h 5759336"/>
              <a:gd name="connsiteX408" fmla="*/ 2698474 w 3194306"/>
              <a:gd name="connsiteY408" fmla="*/ 553044 h 5759336"/>
              <a:gd name="connsiteX409" fmla="*/ 2727080 w 3194306"/>
              <a:gd name="connsiteY409" fmla="*/ 524439 h 5759336"/>
              <a:gd name="connsiteX410" fmla="*/ 2288458 w 3194306"/>
              <a:gd name="connsiteY410" fmla="*/ 524439 h 5759336"/>
              <a:gd name="connsiteX411" fmla="*/ 2317064 w 3194306"/>
              <a:gd name="connsiteY411" fmla="*/ 553044 h 5759336"/>
              <a:gd name="connsiteX412" fmla="*/ 2288458 w 3194306"/>
              <a:gd name="connsiteY412" fmla="*/ 581650 h 5759336"/>
              <a:gd name="connsiteX413" fmla="*/ 2259854 w 3194306"/>
              <a:gd name="connsiteY413" fmla="*/ 553044 h 5759336"/>
              <a:gd name="connsiteX414" fmla="*/ 2288458 w 3194306"/>
              <a:gd name="connsiteY414" fmla="*/ 524439 h 5759336"/>
              <a:gd name="connsiteX415" fmla="*/ 1849838 w 3194306"/>
              <a:gd name="connsiteY415" fmla="*/ 524439 h 5759336"/>
              <a:gd name="connsiteX416" fmla="*/ 1878442 w 3194306"/>
              <a:gd name="connsiteY416" fmla="*/ 553044 h 5759336"/>
              <a:gd name="connsiteX417" fmla="*/ 1849838 w 3194306"/>
              <a:gd name="connsiteY417" fmla="*/ 581650 h 5759336"/>
              <a:gd name="connsiteX418" fmla="*/ 1821232 w 3194306"/>
              <a:gd name="connsiteY418" fmla="*/ 553044 h 5759336"/>
              <a:gd name="connsiteX419" fmla="*/ 1849838 w 3194306"/>
              <a:gd name="connsiteY419" fmla="*/ 524439 h 5759336"/>
              <a:gd name="connsiteX420" fmla="*/ 1354004 w 3194306"/>
              <a:gd name="connsiteY420" fmla="*/ 524439 h 5759336"/>
              <a:gd name="connsiteX421" fmla="*/ 1382610 w 3194306"/>
              <a:gd name="connsiteY421" fmla="*/ 553044 h 5759336"/>
              <a:gd name="connsiteX422" fmla="*/ 1354004 w 3194306"/>
              <a:gd name="connsiteY422" fmla="*/ 581650 h 5759336"/>
              <a:gd name="connsiteX423" fmla="*/ 1325398 w 3194306"/>
              <a:gd name="connsiteY423" fmla="*/ 553044 h 5759336"/>
              <a:gd name="connsiteX424" fmla="*/ 1354004 w 3194306"/>
              <a:gd name="connsiteY424" fmla="*/ 524439 h 5759336"/>
              <a:gd name="connsiteX425" fmla="*/ 915384 w 3194306"/>
              <a:gd name="connsiteY425" fmla="*/ 524439 h 5759336"/>
              <a:gd name="connsiteX426" fmla="*/ 943990 w 3194306"/>
              <a:gd name="connsiteY426" fmla="*/ 553044 h 5759336"/>
              <a:gd name="connsiteX427" fmla="*/ 915384 w 3194306"/>
              <a:gd name="connsiteY427" fmla="*/ 581650 h 5759336"/>
              <a:gd name="connsiteX428" fmla="*/ 886778 w 3194306"/>
              <a:gd name="connsiteY428" fmla="*/ 553044 h 5759336"/>
              <a:gd name="connsiteX429" fmla="*/ 915384 w 3194306"/>
              <a:gd name="connsiteY429" fmla="*/ 524439 h 5759336"/>
              <a:gd name="connsiteX430" fmla="*/ 467226 w 3194306"/>
              <a:gd name="connsiteY430" fmla="*/ 524439 h 5759336"/>
              <a:gd name="connsiteX431" fmla="*/ 495832 w 3194306"/>
              <a:gd name="connsiteY431" fmla="*/ 553044 h 5759336"/>
              <a:gd name="connsiteX432" fmla="*/ 467226 w 3194306"/>
              <a:gd name="connsiteY432" fmla="*/ 581650 h 5759336"/>
              <a:gd name="connsiteX433" fmla="*/ 438622 w 3194306"/>
              <a:gd name="connsiteY433" fmla="*/ 553044 h 5759336"/>
              <a:gd name="connsiteX434" fmla="*/ 467226 w 3194306"/>
              <a:gd name="connsiteY434" fmla="*/ 524439 h 5759336"/>
              <a:gd name="connsiteX435" fmla="*/ 28606 w 3194306"/>
              <a:gd name="connsiteY435" fmla="*/ 524439 h 5759336"/>
              <a:gd name="connsiteX436" fmla="*/ 57210 w 3194306"/>
              <a:gd name="connsiteY436" fmla="*/ 553044 h 5759336"/>
              <a:gd name="connsiteX437" fmla="*/ 28606 w 3194306"/>
              <a:gd name="connsiteY437" fmla="*/ 581650 h 5759336"/>
              <a:gd name="connsiteX438" fmla="*/ 0 w 3194306"/>
              <a:gd name="connsiteY438" fmla="*/ 553044 h 5759336"/>
              <a:gd name="connsiteX439" fmla="*/ 28606 w 3194306"/>
              <a:gd name="connsiteY439" fmla="*/ 524439 h 5759336"/>
              <a:gd name="connsiteX440" fmla="*/ 3165702 w 3194306"/>
              <a:gd name="connsiteY440" fmla="*/ 0 h 5759336"/>
              <a:gd name="connsiteX441" fmla="*/ 3194306 w 3194306"/>
              <a:gd name="connsiteY441" fmla="*/ 28605 h 5759336"/>
              <a:gd name="connsiteX442" fmla="*/ 3165702 w 3194306"/>
              <a:gd name="connsiteY442" fmla="*/ 57211 h 5759336"/>
              <a:gd name="connsiteX443" fmla="*/ 3137096 w 3194306"/>
              <a:gd name="connsiteY443" fmla="*/ 28605 h 5759336"/>
              <a:gd name="connsiteX444" fmla="*/ 3165702 w 3194306"/>
              <a:gd name="connsiteY444" fmla="*/ 0 h 5759336"/>
              <a:gd name="connsiteX445" fmla="*/ 2727080 w 3194306"/>
              <a:gd name="connsiteY445" fmla="*/ 0 h 5759336"/>
              <a:gd name="connsiteX446" fmla="*/ 2755686 w 3194306"/>
              <a:gd name="connsiteY446" fmla="*/ 28605 h 5759336"/>
              <a:gd name="connsiteX447" fmla="*/ 2727080 w 3194306"/>
              <a:gd name="connsiteY447" fmla="*/ 57211 h 5759336"/>
              <a:gd name="connsiteX448" fmla="*/ 2698474 w 3194306"/>
              <a:gd name="connsiteY448" fmla="*/ 28605 h 5759336"/>
              <a:gd name="connsiteX449" fmla="*/ 2727080 w 3194306"/>
              <a:gd name="connsiteY449" fmla="*/ 0 h 5759336"/>
              <a:gd name="connsiteX450" fmla="*/ 2288458 w 3194306"/>
              <a:gd name="connsiteY450" fmla="*/ 0 h 5759336"/>
              <a:gd name="connsiteX451" fmla="*/ 2317064 w 3194306"/>
              <a:gd name="connsiteY451" fmla="*/ 28605 h 5759336"/>
              <a:gd name="connsiteX452" fmla="*/ 2288458 w 3194306"/>
              <a:gd name="connsiteY452" fmla="*/ 57211 h 5759336"/>
              <a:gd name="connsiteX453" fmla="*/ 2259854 w 3194306"/>
              <a:gd name="connsiteY453" fmla="*/ 28605 h 5759336"/>
              <a:gd name="connsiteX454" fmla="*/ 2288458 w 3194306"/>
              <a:gd name="connsiteY454" fmla="*/ 0 h 5759336"/>
              <a:gd name="connsiteX455" fmla="*/ 1849838 w 3194306"/>
              <a:gd name="connsiteY455" fmla="*/ 0 h 5759336"/>
              <a:gd name="connsiteX456" fmla="*/ 1878442 w 3194306"/>
              <a:gd name="connsiteY456" fmla="*/ 28605 h 5759336"/>
              <a:gd name="connsiteX457" fmla="*/ 1849838 w 3194306"/>
              <a:gd name="connsiteY457" fmla="*/ 57211 h 5759336"/>
              <a:gd name="connsiteX458" fmla="*/ 1821232 w 3194306"/>
              <a:gd name="connsiteY458" fmla="*/ 28605 h 5759336"/>
              <a:gd name="connsiteX459" fmla="*/ 1849838 w 3194306"/>
              <a:gd name="connsiteY459" fmla="*/ 0 h 5759336"/>
              <a:gd name="connsiteX460" fmla="*/ 1354004 w 3194306"/>
              <a:gd name="connsiteY460" fmla="*/ 0 h 5759336"/>
              <a:gd name="connsiteX461" fmla="*/ 1382610 w 3194306"/>
              <a:gd name="connsiteY461" fmla="*/ 28605 h 5759336"/>
              <a:gd name="connsiteX462" fmla="*/ 1354004 w 3194306"/>
              <a:gd name="connsiteY462" fmla="*/ 57211 h 5759336"/>
              <a:gd name="connsiteX463" fmla="*/ 1325398 w 3194306"/>
              <a:gd name="connsiteY463" fmla="*/ 28605 h 5759336"/>
              <a:gd name="connsiteX464" fmla="*/ 1354004 w 3194306"/>
              <a:gd name="connsiteY464" fmla="*/ 0 h 5759336"/>
              <a:gd name="connsiteX465" fmla="*/ 915384 w 3194306"/>
              <a:gd name="connsiteY465" fmla="*/ 0 h 5759336"/>
              <a:gd name="connsiteX466" fmla="*/ 943990 w 3194306"/>
              <a:gd name="connsiteY466" fmla="*/ 28605 h 5759336"/>
              <a:gd name="connsiteX467" fmla="*/ 915384 w 3194306"/>
              <a:gd name="connsiteY467" fmla="*/ 57211 h 5759336"/>
              <a:gd name="connsiteX468" fmla="*/ 886778 w 3194306"/>
              <a:gd name="connsiteY468" fmla="*/ 28605 h 5759336"/>
              <a:gd name="connsiteX469" fmla="*/ 915384 w 3194306"/>
              <a:gd name="connsiteY469" fmla="*/ 0 h 5759336"/>
              <a:gd name="connsiteX470" fmla="*/ 467226 w 3194306"/>
              <a:gd name="connsiteY470" fmla="*/ 0 h 5759336"/>
              <a:gd name="connsiteX471" fmla="*/ 495832 w 3194306"/>
              <a:gd name="connsiteY471" fmla="*/ 28605 h 5759336"/>
              <a:gd name="connsiteX472" fmla="*/ 467226 w 3194306"/>
              <a:gd name="connsiteY472" fmla="*/ 57211 h 5759336"/>
              <a:gd name="connsiteX473" fmla="*/ 438622 w 3194306"/>
              <a:gd name="connsiteY473" fmla="*/ 28605 h 5759336"/>
              <a:gd name="connsiteX474" fmla="*/ 467226 w 3194306"/>
              <a:gd name="connsiteY474" fmla="*/ 0 h 5759336"/>
              <a:gd name="connsiteX475" fmla="*/ 28606 w 3194306"/>
              <a:gd name="connsiteY475" fmla="*/ 0 h 5759336"/>
              <a:gd name="connsiteX476" fmla="*/ 57210 w 3194306"/>
              <a:gd name="connsiteY476" fmla="*/ 28605 h 5759336"/>
              <a:gd name="connsiteX477" fmla="*/ 28606 w 3194306"/>
              <a:gd name="connsiteY477" fmla="*/ 57211 h 5759336"/>
              <a:gd name="connsiteX478" fmla="*/ 0 w 3194306"/>
              <a:gd name="connsiteY478" fmla="*/ 28605 h 5759336"/>
              <a:gd name="connsiteX479" fmla="*/ 28606 w 3194306"/>
              <a:gd name="connsiteY479" fmla="*/ 0 h 57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3194306" h="5759336">
                <a:moveTo>
                  <a:pt x="3165702" y="5702077"/>
                </a:moveTo>
                <a:cubicBezTo>
                  <a:pt x="3180958" y="5702077"/>
                  <a:pt x="3194306" y="5714470"/>
                  <a:pt x="3194306" y="5730683"/>
                </a:cubicBezTo>
                <a:cubicBezTo>
                  <a:pt x="3194306" y="5745936"/>
                  <a:pt x="3180958" y="5759288"/>
                  <a:pt x="3165702" y="5759288"/>
                </a:cubicBezTo>
                <a:cubicBezTo>
                  <a:pt x="3150446" y="5759288"/>
                  <a:pt x="3137096" y="5746895"/>
                  <a:pt x="3137096" y="5730683"/>
                </a:cubicBezTo>
                <a:cubicBezTo>
                  <a:pt x="3137096" y="5715421"/>
                  <a:pt x="3150446" y="5702077"/>
                  <a:pt x="3165702" y="5702077"/>
                </a:cubicBezTo>
                <a:close/>
                <a:moveTo>
                  <a:pt x="2727080" y="5702077"/>
                </a:moveTo>
                <a:cubicBezTo>
                  <a:pt x="2742336" y="5702077"/>
                  <a:pt x="2755686" y="5714470"/>
                  <a:pt x="2755686" y="5730683"/>
                </a:cubicBezTo>
                <a:cubicBezTo>
                  <a:pt x="2755686" y="5746884"/>
                  <a:pt x="2742336" y="5759288"/>
                  <a:pt x="2727080" y="5759288"/>
                </a:cubicBezTo>
                <a:cubicBezTo>
                  <a:pt x="2711824" y="5759288"/>
                  <a:pt x="2698474" y="5746895"/>
                  <a:pt x="2698474" y="5730683"/>
                </a:cubicBezTo>
                <a:cubicBezTo>
                  <a:pt x="2698474" y="5715429"/>
                  <a:pt x="2711824" y="5702077"/>
                  <a:pt x="2727080" y="5702077"/>
                </a:cubicBezTo>
                <a:close/>
                <a:moveTo>
                  <a:pt x="2288458" y="5702077"/>
                </a:moveTo>
                <a:cubicBezTo>
                  <a:pt x="2303714" y="5702077"/>
                  <a:pt x="2317064" y="5714470"/>
                  <a:pt x="2317064" y="5730683"/>
                </a:cubicBezTo>
                <a:cubicBezTo>
                  <a:pt x="2317064" y="5746884"/>
                  <a:pt x="2303714" y="5759288"/>
                  <a:pt x="2288458" y="5759288"/>
                </a:cubicBezTo>
                <a:cubicBezTo>
                  <a:pt x="2273202" y="5759288"/>
                  <a:pt x="2259854" y="5746895"/>
                  <a:pt x="2259854" y="5730683"/>
                </a:cubicBezTo>
                <a:cubicBezTo>
                  <a:pt x="2259854" y="5715429"/>
                  <a:pt x="2273202" y="5702077"/>
                  <a:pt x="2288458" y="5702077"/>
                </a:cubicBezTo>
                <a:close/>
                <a:moveTo>
                  <a:pt x="1849838" y="5702077"/>
                </a:moveTo>
                <a:cubicBezTo>
                  <a:pt x="1865094" y="5702077"/>
                  <a:pt x="1878442" y="5714470"/>
                  <a:pt x="1878442" y="5730683"/>
                </a:cubicBezTo>
                <a:cubicBezTo>
                  <a:pt x="1878442" y="5746884"/>
                  <a:pt x="1865094" y="5759288"/>
                  <a:pt x="1849838" y="5759288"/>
                </a:cubicBezTo>
                <a:cubicBezTo>
                  <a:pt x="1834582" y="5759288"/>
                  <a:pt x="1821232" y="5746895"/>
                  <a:pt x="1821232" y="5730683"/>
                </a:cubicBezTo>
                <a:cubicBezTo>
                  <a:pt x="1821232" y="5715429"/>
                  <a:pt x="1834582" y="5702077"/>
                  <a:pt x="1849838" y="5702077"/>
                </a:cubicBezTo>
                <a:close/>
                <a:moveTo>
                  <a:pt x="1354004" y="5702077"/>
                </a:moveTo>
                <a:cubicBezTo>
                  <a:pt x="1369260" y="5702077"/>
                  <a:pt x="1382610" y="5714470"/>
                  <a:pt x="1382610" y="5730683"/>
                </a:cubicBezTo>
                <a:cubicBezTo>
                  <a:pt x="1382610" y="5746884"/>
                  <a:pt x="1369260" y="5759288"/>
                  <a:pt x="1354004" y="5759288"/>
                </a:cubicBezTo>
                <a:cubicBezTo>
                  <a:pt x="1338748" y="5759288"/>
                  <a:pt x="1325398" y="5746895"/>
                  <a:pt x="1325398" y="5730683"/>
                </a:cubicBezTo>
                <a:cubicBezTo>
                  <a:pt x="1325398" y="5715429"/>
                  <a:pt x="1338748" y="5702077"/>
                  <a:pt x="1354004" y="5702077"/>
                </a:cubicBezTo>
                <a:close/>
                <a:moveTo>
                  <a:pt x="915384" y="5702077"/>
                </a:moveTo>
                <a:cubicBezTo>
                  <a:pt x="930640" y="5702077"/>
                  <a:pt x="943990" y="5714470"/>
                  <a:pt x="943990" y="5730683"/>
                </a:cubicBezTo>
                <a:cubicBezTo>
                  <a:pt x="943990" y="5746884"/>
                  <a:pt x="930640" y="5759288"/>
                  <a:pt x="915384" y="5759288"/>
                </a:cubicBezTo>
                <a:cubicBezTo>
                  <a:pt x="900128" y="5759288"/>
                  <a:pt x="886778" y="5746895"/>
                  <a:pt x="886778" y="5730683"/>
                </a:cubicBezTo>
                <a:cubicBezTo>
                  <a:pt x="886778" y="5715429"/>
                  <a:pt x="900128" y="5702077"/>
                  <a:pt x="915384" y="5702077"/>
                </a:cubicBezTo>
                <a:close/>
                <a:moveTo>
                  <a:pt x="467226" y="5702077"/>
                </a:moveTo>
                <a:cubicBezTo>
                  <a:pt x="482482" y="5702077"/>
                  <a:pt x="495832" y="5714472"/>
                  <a:pt x="495832" y="5730684"/>
                </a:cubicBezTo>
                <a:cubicBezTo>
                  <a:pt x="495832" y="5746886"/>
                  <a:pt x="483434" y="5760239"/>
                  <a:pt x="467226" y="5759289"/>
                </a:cubicBezTo>
                <a:cubicBezTo>
                  <a:pt x="451970" y="5759289"/>
                  <a:pt x="438622" y="5746894"/>
                  <a:pt x="438622" y="5730684"/>
                </a:cubicBezTo>
                <a:cubicBezTo>
                  <a:pt x="438622" y="5715430"/>
                  <a:pt x="451014" y="5702077"/>
                  <a:pt x="467226" y="5702077"/>
                </a:cubicBezTo>
                <a:close/>
                <a:moveTo>
                  <a:pt x="28606" y="5702077"/>
                </a:moveTo>
                <a:cubicBezTo>
                  <a:pt x="43862" y="5702077"/>
                  <a:pt x="57210" y="5714470"/>
                  <a:pt x="57210" y="5730683"/>
                </a:cubicBezTo>
                <a:cubicBezTo>
                  <a:pt x="57210" y="5746884"/>
                  <a:pt x="43862" y="5759288"/>
                  <a:pt x="28606" y="5759288"/>
                </a:cubicBezTo>
                <a:cubicBezTo>
                  <a:pt x="13350" y="5759288"/>
                  <a:pt x="0" y="5746895"/>
                  <a:pt x="0" y="5730683"/>
                </a:cubicBezTo>
                <a:cubicBezTo>
                  <a:pt x="0" y="5715429"/>
                  <a:pt x="13350" y="5702077"/>
                  <a:pt x="28606" y="5702077"/>
                </a:cubicBezTo>
                <a:close/>
                <a:moveTo>
                  <a:pt x="3165702" y="5187174"/>
                </a:moveTo>
                <a:cubicBezTo>
                  <a:pt x="3180958" y="5187174"/>
                  <a:pt x="3194306" y="5199567"/>
                  <a:pt x="3194306" y="5215779"/>
                </a:cubicBezTo>
                <a:cubicBezTo>
                  <a:pt x="3194306" y="5231992"/>
                  <a:pt x="3180958" y="5244385"/>
                  <a:pt x="3165702" y="5244385"/>
                </a:cubicBezTo>
                <a:cubicBezTo>
                  <a:pt x="3150446" y="5244385"/>
                  <a:pt x="3137096" y="5231992"/>
                  <a:pt x="3137096" y="5215779"/>
                </a:cubicBezTo>
                <a:cubicBezTo>
                  <a:pt x="3137096" y="5200526"/>
                  <a:pt x="3150446" y="5187174"/>
                  <a:pt x="3165702" y="5187174"/>
                </a:cubicBezTo>
                <a:close/>
                <a:moveTo>
                  <a:pt x="2727080" y="5187174"/>
                </a:moveTo>
                <a:cubicBezTo>
                  <a:pt x="2742336" y="5187174"/>
                  <a:pt x="2755686" y="5199567"/>
                  <a:pt x="2755686" y="5215779"/>
                </a:cubicBezTo>
                <a:cubicBezTo>
                  <a:pt x="2755686" y="5231992"/>
                  <a:pt x="2742336" y="5244385"/>
                  <a:pt x="2727080" y="5244385"/>
                </a:cubicBezTo>
                <a:cubicBezTo>
                  <a:pt x="2711824" y="5244385"/>
                  <a:pt x="2698474" y="5231992"/>
                  <a:pt x="2698474" y="5215779"/>
                </a:cubicBezTo>
                <a:cubicBezTo>
                  <a:pt x="2698474" y="5200526"/>
                  <a:pt x="2711824" y="5187174"/>
                  <a:pt x="2727080" y="5187174"/>
                </a:cubicBezTo>
                <a:close/>
                <a:moveTo>
                  <a:pt x="2288458" y="5187174"/>
                </a:moveTo>
                <a:cubicBezTo>
                  <a:pt x="2303714" y="5187174"/>
                  <a:pt x="2317064" y="5199567"/>
                  <a:pt x="2317064" y="5215779"/>
                </a:cubicBezTo>
                <a:cubicBezTo>
                  <a:pt x="2317064" y="5231992"/>
                  <a:pt x="2303714" y="5244385"/>
                  <a:pt x="2288458" y="5244385"/>
                </a:cubicBezTo>
                <a:cubicBezTo>
                  <a:pt x="2273202" y="5244385"/>
                  <a:pt x="2259854" y="5231992"/>
                  <a:pt x="2259854" y="5215779"/>
                </a:cubicBezTo>
                <a:cubicBezTo>
                  <a:pt x="2259854" y="5200526"/>
                  <a:pt x="2273202" y="5187174"/>
                  <a:pt x="2288458" y="5187174"/>
                </a:cubicBezTo>
                <a:close/>
                <a:moveTo>
                  <a:pt x="1849838" y="5187174"/>
                </a:moveTo>
                <a:cubicBezTo>
                  <a:pt x="1865094" y="5187174"/>
                  <a:pt x="1878442" y="5199567"/>
                  <a:pt x="1878442" y="5215779"/>
                </a:cubicBezTo>
                <a:cubicBezTo>
                  <a:pt x="1878442" y="5231992"/>
                  <a:pt x="1865094" y="5244385"/>
                  <a:pt x="1849838" y="5244385"/>
                </a:cubicBezTo>
                <a:cubicBezTo>
                  <a:pt x="1834582" y="5244385"/>
                  <a:pt x="1821232" y="5231992"/>
                  <a:pt x="1821232" y="5215779"/>
                </a:cubicBezTo>
                <a:cubicBezTo>
                  <a:pt x="1821232" y="5200526"/>
                  <a:pt x="1834582" y="5187174"/>
                  <a:pt x="1849838" y="5187174"/>
                </a:cubicBezTo>
                <a:close/>
                <a:moveTo>
                  <a:pt x="1354004" y="5187174"/>
                </a:moveTo>
                <a:cubicBezTo>
                  <a:pt x="1369260" y="5187174"/>
                  <a:pt x="1382610" y="5199567"/>
                  <a:pt x="1382610" y="5215779"/>
                </a:cubicBezTo>
                <a:cubicBezTo>
                  <a:pt x="1382610" y="5231992"/>
                  <a:pt x="1369260" y="5244385"/>
                  <a:pt x="1354004" y="5244385"/>
                </a:cubicBezTo>
                <a:cubicBezTo>
                  <a:pt x="1338748" y="5244385"/>
                  <a:pt x="1325398" y="5231992"/>
                  <a:pt x="1325398" y="5215779"/>
                </a:cubicBezTo>
                <a:cubicBezTo>
                  <a:pt x="1325398" y="5200526"/>
                  <a:pt x="1338748" y="5187174"/>
                  <a:pt x="1354004" y="5187174"/>
                </a:cubicBezTo>
                <a:close/>
                <a:moveTo>
                  <a:pt x="915384" y="5187174"/>
                </a:moveTo>
                <a:cubicBezTo>
                  <a:pt x="930640" y="5187174"/>
                  <a:pt x="943990" y="5199567"/>
                  <a:pt x="943990" y="5215779"/>
                </a:cubicBezTo>
                <a:cubicBezTo>
                  <a:pt x="943990" y="5231992"/>
                  <a:pt x="930640" y="5244385"/>
                  <a:pt x="915384" y="5244385"/>
                </a:cubicBezTo>
                <a:cubicBezTo>
                  <a:pt x="900128" y="5244385"/>
                  <a:pt x="886778" y="5231992"/>
                  <a:pt x="886778" y="5215779"/>
                </a:cubicBezTo>
                <a:cubicBezTo>
                  <a:pt x="886778" y="5200526"/>
                  <a:pt x="900128" y="5187174"/>
                  <a:pt x="915384" y="5187174"/>
                </a:cubicBezTo>
                <a:close/>
                <a:moveTo>
                  <a:pt x="467226" y="5187174"/>
                </a:moveTo>
                <a:cubicBezTo>
                  <a:pt x="482482" y="5187174"/>
                  <a:pt x="495832" y="5199567"/>
                  <a:pt x="495832" y="5215779"/>
                </a:cubicBezTo>
                <a:cubicBezTo>
                  <a:pt x="495832" y="5231992"/>
                  <a:pt x="483434" y="5244385"/>
                  <a:pt x="467226" y="5244385"/>
                </a:cubicBezTo>
                <a:cubicBezTo>
                  <a:pt x="451970" y="5244385"/>
                  <a:pt x="438622" y="5231992"/>
                  <a:pt x="438622" y="5215779"/>
                </a:cubicBezTo>
                <a:cubicBezTo>
                  <a:pt x="438622" y="5200526"/>
                  <a:pt x="451014" y="5187174"/>
                  <a:pt x="467226" y="5187174"/>
                </a:cubicBezTo>
                <a:close/>
                <a:moveTo>
                  <a:pt x="28606" y="5187174"/>
                </a:moveTo>
                <a:cubicBezTo>
                  <a:pt x="43862" y="5187174"/>
                  <a:pt x="57210" y="5199567"/>
                  <a:pt x="57210" y="5215779"/>
                </a:cubicBezTo>
                <a:cubicBezTo>
                  <a:pt x="57210" y="5231992"/>
                  <a:pt x="43862" y="5244385"/>
                  <a:pt x="28606" y="5244385"/>
                </a:cubicBezTo>
                <a:cubicBezTo>
                  <a:pt x="13350" y="5244385"/>
                  <a:pt x="0" y="5231992"/>
                  <a:pt x="0" y="5215779"/>
                </a:cubicBezTo>
                <a:cubicBezTo>
                  <a:pt x="0" y="5200526"/>
                  <a:pt x="13350" y="5187174"/>
                  <a:pt x="28606" y="5187174"/>
                </a:cubicBezTo>
                <a:close/>
                <a:moveTo>
                  <a:pt x="3165702" y="4672271"/>
                </a:moveTo>
                <a:cubicBezTo>
                  <a:pt x="3180958" y="4672271"/>
                  <a:pt x="3194306" y="4684664"/>
                  <a:pt x="3194306" y="4700876"/>
                </a:cubicBezTo>
                <a:cubicBezTo>
                  <a:pt x="3194306" y="4717089"/>
                  <a:pt x="3180958" y="4729482"/>
                  <a:pt x="3165702" y="4729482"/>
                </a:cubicBezTo>
                <a:cubicBezTo>
                  <a:pt x="3150446" y="4729482"/>
                  <a:pt x="3137096" y="4717089"/>
                  <a:pt x="3137096" y="4700876"/>
                </a:cubicBezTo>
                <a:cubicBezTo>
                  <a:pt x="3137096" y="4685623"/>
                  <a:pt x="3150446" y="4672271"/>
                  <a:pt x="3165702" y="4672271"/>
                </a:cubicBezTo>
                <a:close/>
                <a:moveTo>
                  <a:pt x="2727080" y="4672271"/>
                </a:moveTo>
                <a:cubicBezTo>
                  <a:pt x="2742336" y="4672271"/>
                  <a:pt x="2755686" y="4684664"/>
                  <a:pt x="2755686" y="4700876"/>
                </a:cubicBezTo>
                <a:cubicBezTo>
                  <a:pt x="2755686" y="4717089"/>
                  <a:pt x="2742336" y="4729482"/>
                  <a:pt x="2727080" y="4729482"/>
                </a:cubicBezTo>
                <a:cubicBezTo>
                  <a:pt x="2711824" y="4729482"/>
                  <a:pt x="2698474" y="4717089"/>
                  <a:pt x="2698474" y="4700876"/>
                </a:cubicBezTo>
                <a:cubicBezTo>
                  <a:pt x="2698474" y="4685623"/>
                  <a:pt x="2711824" y="4672271"/>
                  <a:pt x="2727080" y="4672271"/>
                </a:cubicBezTo>
                <a:close/>
                <a:moveTo>
                  <a:pt x="2288458" y="4672271"/>
                </a:moveTo>
                <a:cubicBezTo>
                  <a:pt x="2303714" y="4672271"/>
                  <a:pt x="2317064" y="4684664"/>
                  <a:pt x="2317064" y="4700876"/>
                </a:cubicBezTo>
                <a:cubicBezTo>
                  <a:pt x="2317064" y="4717089"/>
                  <a:pt x="2303714" y="4729482"/>
                  <a:pt x="2288458" y="4729482"/>
                </a:cubicBezTo>
                <a:cubicBezTo>
                  <a:pt x="2273202" y="4729482"/>
                  <a:pt x="2259854" y="4717089"/>
                  <a:pt x="2259854" y="4700876"/>
                </a:cubicBezTo>
                <a:cubicBezTo>
                  <a:pt x="2259854" y="4685623"/>
                  <a:pt x="2273202" y="4672271"/>
                  <a:pt x="2288458" y="4672271"/>
                </a:cubicBezTo>
                <a:close/>
                <a:moveTo>
                  <a:pt x="1849838" y="4672271"/>
                </a:moveTo>
                <a:cubicBezTo>
                  <a:pt x="1865094" y="4672271"/>
                  <a:pt x="1878442" y="4684664"/>
                  <a:pt x="1878442" y="4700876"/>
                </a:cubicBezTo>
                <a:cubicBezTo>
                  <a:pt x="1878442" y="4717089"/>
                  <a:pt x="1865094" y="4729482"/>
                  <a:pt x="1849838" y="4729482"/>
                </a:cubicBezTo>
                <a:cubicBezTo>
                  <a:pt x="1834582" y="4729482"/>
                  <a:pt x="1821232" y="4717089"/>
                  <a:pt x="1821232" y="4700876"/>
                </a:cubicBezTo>
                <a:cubicBezTo>
                  <a:pt x="1821232" y="4685623"/>
                  <a:pt x="1834582" y="4672271"/>
                  <a:pt x="1849838" y="4672271"/>
                </a:cubicBezTo>
                <a:close/>
                <a:moveTo>
                  <a:pt x="1354004" y="4672271"/>
                </a:moveTo>
                <a:cubicBezTo>
                  <a:pt x="1369260" y="4672271"/>
                  <a:pt x="1382610" y="4684664"/>
                  <a:pt x="1382610" y="4700876"/>
                </a:cubicBezTo>
                <a:cubicBezTo>
                  <a:pt x="1382610" y="4717089"/>
                  <a:pt x="1369260" y="4729482"/>
                  <a:pt x="1354004" y="4729482"/>
                </a:cubicBezTo>
                <a:cubicBezTo>
                  <a:pt x="1338748" y="4729482"/>
                  <a:pt x="1325398" y="4717089"/>
                  <a:pt x="1325398" y="4700876"/>
                </a:cubicBezTo>
                <a:cubicBezTo>
                  <a:pt x="1325398" y="4685623"/>
                  <a:pt x="1338748" y="4672271"/>
                  <a:pt x="1354004" y="4672271"/>
                </a:cubicBezTo>
                <a:close/>
                <a:moveTo>
                  <a:pt x="915384" y="4672271"/>
                </a:moveTo>
                <a:cubicBezTo>
                  <a:pt x="930640" y="4672271"/>
                  <a:pt x="943990" y="4684664"/>
                  <a:pt x="943990" y="4700876"/>
                </a:cubicBezTo>
                <a:cubicBezTo>
                  <a:pt x="943990" y="4717089"/>
                  <a:pt x="930640" y="4729482"/>
                  <a:pt x="915384" y="4729482"/>
                </a:cubicBezTo>
                <a:cubicBezTo>
                  <a:pt x="900128" y="4729482"/>
                  <a:pt x="886778" y="4717089"/>
                  <a:pt x="886778" y="4700876"/>
                </a:cubicBezTo>
                <a:cubicBezTo>
                  <a:pt x="886778" y="4685623"/>
                  <a:pt x="900128" y="4672271"/>
                  <a:pt x="915384" y="4672271"/>
                </a:cubicBezTo>
                <a:close/>
                <a:moveTo>
                  <a:pt x="467226" y="4672271"/>
                </a:moveTo>
                <a:cubicBezTo>
                  <a:pt x="482482" y="4672271"/>
                  <a:pt x="495832" y="4684665"/>
                  <a:pt x="495832" y="4700878"/>
                </a:cubicBezTo>
                <a:cubicBezTo>
                  <a:pt x="495832" y="4717088"/>
                  <a:pt x="483434" y="4730433"/>
                  <a:pt x="467226" y="4729482"/>
                </a:cubicBezTo>
                <a:cubicBezTo>
                  <a:pt x="451970" y="4729482"/>
                  <a:pt x="438622" y="4717088"/>
                  <a:pt x="438622" y="4700878"/>
                </a:cubicBezTo>
                <a:cubicBezTo>
                  <a:pt x="438622" y="4685624"/>
                  <a:pt x="451014" y="4672271"/>
                  <a:pt x="467226" y="4672271"/>
                </a:cubicBezTo>
                <a:close/>
                <a:moveTo>
                  <a:pt x="28606" y="4672271"/>
                </a:moveTo>
                <a:cubicBezTo>
                  <a:pt x="43862" y="4672271"/>
                  <a:pt x="57210" y="4684664"/>
                  <a:pt x="57210" y="4700876"/>
                </a:cubicBezTo>
                <a:cubicBezTo>
                  <a:pt x="57210" y="4717089"/>
                  <a:pt x="43862" y="4729482"/>
                  <a:pt x="28606" y="4729482"/>
                </a:cubicBezTo>
                <a:cubicBezTo>
                  <a:pt x="13350" y="4729482"/>
                  <a:pt x="0" y="4717089"/>
                  <a:pt x="0" y="4700876"/>
                </a:cubicBezTo>
                <a:cubicBezTo>
                  <a:pt x="0" y="4685623"/>
                  <a:pt x="13350" y="4672271"/>
                  <a:pt x="28606" y="4672271"/>
                </a:cubicBezTo>
                <a:close/>
                <a:moveTo>
                  <a:pt x="3165702" y="4147832"/>
                </a:moveTo>
                <a:cubicBezTo>
                  <a:pt x="3180958" y="4147832"/>
                  <a:pt x="3194306" y="4160225"/>
                  <a:pt x="3194306" y="4176437"/>
                </a:cubicBezTo>
                <a:cubicBezTo>
                  <a:pt x="3194306" y="4191691"/>
                  <a:pt x="3180958" y="4205043"/>
                  <a:pt x="3165702" y="4205043"/>
                </a:cubicBezTo>
                <a:cubicBezTo>
                  <a:pt x="3150446" y="4205043"/>
                  <a:pt x="3137096" y="4192650"/>
                  <a:pt x="3137096" y="4176437"/>
                </a:cubicBezTo>
                <a:cubicBezTo>
                  <a:pt x="3137096" y="4161184"/>
                  <a:pt x="3150446" y="4147832"/>
                  <a:pt x="3165702" y="4147832"/>
                </a:cubicBezTo>
                <a:close/>
                <a:moveTo>
                  <a:pt x="2727080" y="4147832"/>
                </a:moveTo>
                <a:cubicBezTo>
                  <a:pt x="2742336" y="4147832"/>
                  <a:pt x="2755686" y="4160225"/>
                  <a:pt x="2755686" y="4176437"/>
                </a:cubicBezTo>
                <a:cubicBezTo>
                  <a:pt x="2755686" y="4191691"/>
                  <a:pt x="2742336" y="4205043"/>
                  <a:pt x="2727080" y="4205043"/>
                </a:cubicBezTo>
                <a:cubicBezTo>
                  <a:pt x="2711824" y="4205043"/>
                  <a:pt x="2698474" y="4192650"/>
                  <a:pt x="2698474" y="4176437"/>
                </a:cubicBezTo>
                <a:cubicBezTo>
                  <a:pt x="2698474" y="4161184"/>
                  <a:pt x="2711824" y="4147832"/>
                  <a:pt x="2727080" y="4147832"/>
                </a:cubicBezTo>
                <a:close/>
                <a:moveTo>
                  <a:pt x="2288458" y="4147832"/>
                </a:moveTo>
                <a:cubicBezTo>
                  <a:pt x="2303714" y="4147832"/>
                  <a:pt x="2317064" y="4160225"/>
                  <a:pt x="2317064" y="4176437"/>
                </a:cubicBezTo>
                <a:cubicBezTo>
                  <a:pt x="2317064" y="4191691"/>
                  <a:pt x="2303714" y="4205043"/>
                  <a:pt x="2288458" y="4205043"/>
                </a:cubicBezTo>
                <a:cubicBezTo>
                  <a:pt x="2273202" y="4205043"/>
                  <a:pt x="2259854" y="4192650"/>
                  <a:pt x="2259854" y="4176437"/>
                </a:cubicBezTo>
                <a:cubicBezTo>
                  <a:pt x="2259854" y="4161184"/>
                  <a:pt x="2273202" y="4147832"/>
                  <a:pt x="2288458" y="4147832"/>
                </a:cubicBezTo>
                <a:close/>
                <a:moveTo>
                  <a:pt x="1849838" y="4147832"/>
                </a:moveTo>
                <a:cubicBezTo>
                  <a:pt x="1865094" y="4147832"/>
                  <a:pt x="1878442" y="4160225"/>
                  <a:pt x="1878442" y="4176437"/>
                </a:cubicBezTo>
                <a:cubicBezTo>
                  <a:pt x="1878442" y="4191691"/>
                  <a:pt x="1865094" y="4205043"/>
                  <a:pt x="1849838" y="4205043"/>
                </a:cubicBezTo>
                <a:cubicBezTo>
                  <a:pt x="1834582" y="4205043"/>
                  <a:pt x="1821232" y="4192650"/>
                  <a:pt x="1821232" y="4176437"/>
                </a:cubicBezTo>
                <a:cubicBezTo>
                  <a:pt x="1821232" y="4161184"/>
                  <a:pt x="1834582" y="4147832"/>
                  <a:pt x="1849838" y="4147832"/>
                </a:cubicBezTo>
                <a:close/>
                <a:moveTo>
                  <a:pt x="1354004" y="4147832"/>
                </a:moveTo>
                <a:cubicBezTo>
                  <a:pt x="1369260" y="4147832"/>
                  <a:pt x="1382610" y="4160225"/>
                  <a:pt x="1382610" y="4176437"/>
                </a:cubicBezTo>
                <a:cubicBezTo>
                  <a:pt x="1382610" y="4191691"/>
                  <a:pt x="1369260" y="4205043"/>
                  <a:pt x="1354004" y="4205043"/>
                </a:cubicBezTo>
                <a:cubicBezTo>
                  <a:pt x="1338748" y="4205043"/>
                  <a:pt x="1325398" y="4192650"/>
                  <a:pt x="1325398" y="4176437"/>
                </a:cubicBezTo>
                <a:cubicBezTo>
                  <a:pt x="1325398" y="4161184"/>
                  <a:pt x="1338748" y="4147832"/>
                  <a:pt x="1354004" y="4147832"/>
                </a:cubicBezTo>
                <a:close/>
                <a:moveTo>
                  <a:pt x="915384" y="4147832"/>
                </a:moveTo>
                <a:cubicBezTo>
                  <a:pt x="930640" y="4147832"/>
                  <a:pt x="943990" y="4160225"/>
                  <a:pt x="943990" y="4176437"/>
                </a:cubicBezTo>
                <a:cubicBezTo>
                  <a:pt x="943990" y="4191691"/>
                  <a:pt x="930640" y="4205043"/>
                  <a:pt x="915384" y="4205043"/>
                </a:cubicBezTo>
                <a:cubicBezTo>
                  <a:pt x="900128" y="4205043"/>
                  <a:pt x="886778" y="4192650"/>
                  <a:pt x="886778" y="4176437"/>
                </a:cubicBezTo>
                <a:cubicBezTo>
                  <a:pt x="886778" y="4161184"/>
                  <a:pt x="900128" y="4147832"/>
                  <a:pt x="915384" y="4147832"/>
                </a:cubicBezTo>
                <a:close/>
                <a:moveTo>
                  <a:pt x="467226" y="4147832"/>
                </a:moveTo>
                <a:cubicBezTo>
                  <a:pt x="482482" y="4147832"/>
                  <a:pt x="495832" y="4160225"/>
                  <a:pt x="495832" y="4176437"/>
                </a:cubicBezTo>
                <a:cubicBezTo>
                  <a:pt x="495832" y="4191691"/>
                  <a:pt x="483434" y="4205043"/>
                  <a:pt x="467226" y="4205043"/>
                </a:cubicBezTo>
                <a:cubicBezTo>
                  <a:pt x="451970" y="4205043"/>
                  <a:pt x="438622" y="4192650"/>
                  <a:pt x="438622" y="4176437"/>
                </a:cubicBezTo>
                <a:cubicBezTo>
                  <a:pt x="438622" y="4161184"/>
                  <a:pt x="451014" y="4147832"/>
                  <a:pt x="467226" y="4147832"/>
                </a:cubicBezTo>
                <a:close/>
                <a:moveTo>
                  <a:pt x="28606" y="4147832"/>
                </a:moveTo>
                <a:cubicBezTo>
                  <a:pt x="43862" y="4147832"/>
                  <a:pt x="57210" y="4160225"/>
                  <a:pt x="57210" y="4176437"/>
                </a:cubicBezTo>
                <a:cubicBezTo>
                  <a:pt x="57210" y="4191691"/>
                  <a:pt x="43862" y="4205043"/>
                  <a:pt x="28606" y="4205043"/>
                </a:cubicBezTo>
                <a:cubicBezTo>
                  <a:pt x="13350" y="4205043"/>
                  <a:pt x="0" y="4192650"/>
                  <a:pt x="0" y="4176437"/>
                </a:cubicBezTo>
                <a:cubicBezTo>
                  <a:pt x="0" y="4161184"/>
                  <a:pt x="13350" y="4147832"/>
                  <a:pt x="28606" y="4147832"/>
                </a:cubicBezTo>
                <a:close/>
                <a:moveTo>
                  <a:pt x="3165702" y="3632929"/>
                </a:moveTo>
                <a:cubicBezTo>
                  <a:pt x="3180958" y="3632929"/>
                  <a:pt x="3194306" y="3645322"/>
                  <a:pt x="3194306" y="3661534"/>
                </a:cubicBezTo>
                <a:cubicBezTo>
                  <a:pt x="3194306" y="3677747"/>
                  <a:pt x="3180958" y="3690140"/>
                  <a:pt x="3165702" y="3690140"/>
                </a:cubicBezTo>
                <a:cubicBezTo>
                  <a:pt x="3150446" y="3690140"/>
                  <a:pt x="3137096" y="3677747"/>
                  <a:pt x="3137096" y="3661534"/>
                </a:cubicBezTo>
                <a:cubicBezTo>
                  <a:pt x="3137096" y="3646281"/>
                  <a:pt x="3150446" y="3632929"/>
                  <a:pt x="3165702" y="3632929"/>
                </a:cubicBezTo>
                <a:close/>
                <a:moveTo>
                  <a:pt x="2727080" y="3632929"/>
                </a:moveTo>
                <a:cubicBezTo>
                  <a:pt x="2742336" y="3632929"/>
                  <a:pt x="2755686" y="3645322"/>
                  <a:pt x="2755686" y="3661534"/>
                </a:cubicBezTo>
                <a:cubicBezTo>
                  <a:pt x="2755686" y="3677747"/>
                  <a:pt x="2742336" y="3690140"/>
                  <a:pt x="2727080" y="3690140"/>
                </a:cubicBezTo>
                <a:cubicBezTo>
                  <a:pt x="2711824" y="3690140"/>
                  <a:pt x="2698474" y="3677747"/>
                  <a:pt x="2698474" y="3661534"/>
                </a:cubicBezTo>
                <a:cubicBezTo>
                  <a:pt x="2698474" y="3646281"/>
                  <a:pt x="2711824" y="3632929"/>
                  <a:pt x="2727080" y="3632929"/>
                </a:cubicBezTo>
                <a:close/>
                <a:moveTo>
                  <a:pt x="2288458" y="3632929"/>
                </a:moveTo>
                <a:cubicBezTo>
                  <a:pt x="2303714" y="3632929"/>
                  <a:pt x="2317064" y="3645322"/>
                  <a:pt x="2317064" y="3661534"/>
                </a:cubicBezTo>
                <a:cubicBezTo>
                  <a:pt x="2317064" y="3677747"/>
                  <a:pt x="2303714" y="3690140"/>
                  <a:pt x="2288458" y="3690140"/>
                </a:cubicBezTo>
                <a:cubicBezTo>
                  <a:pt x="2273202" y="3690140"/>
                  <a:pt x="2259854" y="3677747"/>
                  <a:pt x="2259854" y="3661534"/>
                </a:cubicBezTo>
                <a:cubicBezTo>
                  <a:pt x="2259854" y="3646281"/>
                  <a:pt x="2273202" y="3632929"/>
                  <a:pt x="2288458" y="3632929"/>
                </a:cubicBezTo>
                <a:close/>
                <a:moveTo>
                  <a:pt x="1849838" y="3632929"/>
                </a:moveTo>
                <a:cubicBezTo>
                  <a:pt x="1865094" y="3632929"/>
                  <a:pt x="1878442" y="3645322"/>
                  <a:pt x="1878442" y="3661534"/>
                </a:cubicBezTo>
                <a:cubicBezTo>
                  <a:pt x="1878442" y="3677747"/>
                  <a:pt x="1865094" y="3690140"/>
                  <a:pt x="1849838" y="3690140"/>
                </a:cubicBezTo>
                <a:cubicBezTo>
                  <a:pt x="1834582" y="3690140"/>
                  <a:pt x="1821232" y="3677747"/>
                  <a:pt x="1821232" y="3661534"/>
                </a:cubicBezTo>
                <a:cubicBezTo>
                  <a:pt x="1821232" y="3646281"/>
                  <a:pt x="1834582" y="3632929"/>
                  <a:pt x="1849838" y="3632929"/>
                </a:cubicBezTo>
                <a:close/>
                <a:moveTo>
                  <a:pt x="1354004" y="3632929"/>
                </a:moveTo>
                <a:cubicBezTo>
                  <a:pt x="1369260" y="3632929"/>
                  <a:pt x="1382610" y="3645322"/>
                  <a:pt x="1382610" y="3661534"/>
                </a:cubicBezTo>
                <a:cubicBezTo>
                  <a:pt x="1382610" y="3677747"/>
                  <a:pt x="1369260" y="3690140"/>
                  <a:pt x="1354004" y="3690140"/>
                </a:cubicBezTo>
                <a:cubicBezTo>
                  <a:pt x="1338748" y="3690140"/>
                  <a:pt x="1325398" y="3677747"/>
                  <a:pt x="1325398" y="3661534"/>
                </a:cubicBezTo>
                <a:cubicBezTo>
                  <a:pt x="1325398" y="3646281"/>
                  <a:pt x="1338748" y="3632929"/>
                  <a:pt x="1354004" y="3632929"/>
                </a:cubicBezTo>
                <a:close/>
                <a:moveTo>
                  <a:pt x="915384" y="3632929"/>
                </a:moveTo>
                <a:cubicBezTo>
                  <a:pt x="930640" y="3632929"/>
                  <a:pt x="943990" y="3645322"/>
                  <a:pt x="943990" y="3661534"/>
                </a:cubicBezTo>
                <a:cubicBezTo>
                  <a:pt x="943990" y="3677747"/>
                  <a:pt x="930640" y="3690140"/>
                  <a:pt x="915384" y="3690140"/>
                </a:cubicBezTo>
                <a:cubicBezTo>
                  <a:pt x="900128" y="3690140"/>
                  <a:pt x="886778" y="3677747"/>
                  <a:pt x="886778" y="3661534"/>
                </a:cubicBezTo>
                <a:cubicBezTo>
                  <a:pt x="886778" y="3646281"/>
                  <a:pt x="900128" y="3632929"/>
                  <a:pt x="915384" y="3632929"/>
                </a:cubicBezTo>
                <a:close/>
                <a:moveTo>
                  <a:pt x="467226" y="3632929"/>
                </a:moveTo>
                <a:cubicBezTo>
                  <a:pt x="482482" y="3632929"/>
                  <a:pt x="495832" y="3645322"/>
                  <a:pt x="495832" y="3661534"/>
                </a:cubicBezTo>
                <a:cubicBezTo>
                  <a:pt x="495832" y="3677747"/>
                  <a:pt x="483434" y="3690140"/>
                  <a:pt x="467226" y="3690140"/>
                </a:cubicBezTo>
                <a:cubicBezTo>
                  <a:pt x="451970" y="3690140"/>
                  <a:pt x="438622" y="3677747"/>
                  <a:pt x="438622" y="3661534"/>
                </a:cubicBezTo>
                <a:cubicBezTo>
                  <a:pt x="438622" y="3646281"/>
                  <a:pt x="451014" y="3632929"/>
                  <a:pt x="467226" y="3632929"/>
                </a:cubicBezTo>
                <a:close/>
                <a:moveTo>
                  <a:pt x="28606" y="3632929"/>
                </a:moveTo>
                <a:cubicBezTo>
                  <a:pt x="43862" y="3632929"/>
                  <a:pt x="57210" y="3645322"/>
                  <a:pt x="57210" y="3661534"/>
                </a:cubicBezTo>
                <a:cubicBezTo>
                  <a:pt x="57210" y="3677747"/>
                  <a:pt x="43862" y="3690140"/>
                  <a:pt x="28606" y="3690140"/>
                </a:cubicBezTo>
                <a:cubicBezTo>
                  <a:pt x="13350" y="3690140"/>
                  <a:pt x="0" y="3677747"/>
                  <a:pt x="0" y="3661534"/>
                </a:cubicBezTo>
                <a:cubicBezTo>
                  <a:pt x="0" y="3646281"/>
                  <a:pt x="13350" y="3632929"/>
                  <a:pt x="28606" y="3632929"/>
                </a:cubicBezTo>
                <a:close/>
                <a:moveTo>
                  <a:pt x="3165702" y="3118025"/>
                </a:moveTo>
                <a:cubicBezTo>
                  <a:pt x="3180958" y="3118025"/>
                  <a:pt x="3194306" y="3130418"/>
                  <a:pt x="3194306" y="3146630"/>
                </a:cubicBezTo>
                <a:cubicBezTo>
                  <a:pt x="3194306" y="3161884"/>
                  <a:pt x="3180958" y="3175236"/>
                  <a:pt x="3165702" y="3175236"/>
                </a:cubicBezTo>
                <a:cubicBezTo>
                  <a:pt x="3150446" y="3175236"/>
                  <a:pt x="3137096" y="3162843"/>
                  <a:pt x="3137096" y="3146630"/>
                </a:cubicBezTo>
                <a:cubicBezTo>
                  <a:pt x="3137096" y="3131377"/>
                  <a:pt x="3150446" y="3118025"/>
                  <a:pt x="3165702" y="3118025"/>
                </a:cubicBezTo>
                <a:close/>
                <a:moveTo>
                  <a:pt x="2727080" y="3118025"/>
                </a:moveTo>
                <a:cubicBezTo>
                  <a:pt x="2742336" y="3118025"/>
                  <a:pt x="2755686" y="3130418"/>
                  <a:pt x="2755686" y="3146630"/>
                </a:cubicBezTo>
                <a:cubicBezTo>
                  <a:pt x="2755686" y="3161884"/>
                  <a:pt x="2742336" y="3175236"/>
                  <a:pt x="2727080" y="3175236"/>
                </a:cubicBezTo>
                <a:cubicBezTo>
                  <a:pt x="2711824" y="3175236"/>
                  <a:pt x="2698474" y="3162843"/>
                  <a:pt x="2698474" y="3146630"/>
                </a:cubicBezTo>
                <a:cubicBezTo>
                  <a:pt x="2698474" y="3131377"/>
                  <a:pt x="2711824" y="3118025"/>
                  <a:pt x="2727080" y="3118025"/>
                </a:cubicBezTo>
                <a:close/>
                <a:moveTo>
                  <a:pt x="2288458" y="3118025"/>
                </a:moveTo>
                <a:cubicBezTo>
                  <a:pt x="2303714" y="3118025"/>
                  <a:pt x="2317064" y="3130418"/>
                  <a:pt x="2317064" y="3146630"/>
                </a:cubicBezTo>
                <a:cubicBezTo>
                  <a:pt x="2317064" y="3161884"/>
                  <a:pt x="2303714" y="3175236"/>
                  <a:pt x="2288458" y="3175236"/>
                </a:cubicBezTo>
                <a:cubicBezTo>
                  <a:pt x="2273202" y="3175236"/>
                  <a:pt x="2259854" y="3162843"/>
                  <a:pt x="2259854" y="3146630"/>
                </a:cubicBezTo>
                <a:cubicBezTo>
                  <a:pt x="2259854" y="3131377"/>
                  <a:pt x="2273202" y="3118025"/>
                  <a:pt x="2288458" y="3118025"/>
                </a:cubicBezTo>
                <a:close/>
                <a:moveTo>
                  <a:pt x="1849838" y="3118025"/>
                </a:moveTo>
                <a:cubicBezTo>
                  <a:pt x="1865094" y="3118025"/>
                  <a:pt x="1878442" y="3130418"/>
                  <a:pt x="1878442" y="3146630"/>
                </a:cubicBezTo>
                <a:cubicBezTo>
                  <a:pt x="1878442" y="3161884"/>
                  <a:pt x="1865094" y="3175236"/>
                  <a:pt x="1849838" y="3175236"/>
                </a:cubicBezTo>
                <a:cubicBezTo>
                  <a:pt x="1834582" y="3175236"/>
                  <a:pt x="1821232" y="3162843"/>
                  <a:pt x="1821232" y="3146630"/>
                </a:cubicBezTo>
                <a:cubicBezTo>
                  <a:pt x="1821232" y="3131377"/>
                  <a:pt x="1834582" y="3118025"/>
                  <a:pt x="1849838" y="3118025"/>
                </a:cubicBezTo>
                <a:close/>
                <a:moveTo>
                  <a:pt x="1354004" y="3118025"/>
                </a:moveTo>
                <a:cubicBezTo>
                  <a:pt x="1369260" y="3118025"/>
                  <a:pt x="1382610" y="3130418"/>
                  <a:pt x="1382610" y="3146630"/>
                </a:cubicBezTo>
                <a:cubicBezTo>
                  <a:pt x="1382610" y="3161884"/>
                  <a:pt x="1369260" y="3175236"/>
                  <a:pt x="1354004" y="3175236"/>
                </a:cubicBezTo>
                <a:cubicBezTo>
                  <a:pt x="1338748" y="3175236"/>
                  <a:pt x="1325398" y="3162843"/>
                  <a:pt x="1325398" y="3146630"/>
                </a:cubicBezTo>
                <a:cubicBezTo>
                  <a:pt x="1325398" y="3131377"/>
                  <a:pt x="1338748" y="3118025"/>
                  <a:pt x="1354004" y="3118025"/>
                </a:cubicBezTo>
                <a:close/>
                <a:moveTo>
                  <a:pt x="915384" y="3118025"/>
                </a:moveTo>
                <a:cubicBezTo>
                  <a:pt x="930640" y="3118025"/>
                  <a:pt x="943990" y="3130418"/>
                  <a:pt x="943990" y="3146630"/>
                </a:cubicBezTo>
                <a:cubicBezTo>
                  <a:pt x="943990" y="3161884"/>
                  <a:pt x="930640" y="3175236"/>
                  <a:pt x="915384" y="3175236"/>
                </a:cubicBezTo>
                <a:cubicBezTo>
                  <a:pt x="900128" y="3175236"/>
                  <a:pt x="886778" y="3162843"/>
                  <a:pt x="886778" y="3146630"/>
                </a:cubicBezTo>
                <a:cubicBezTo>
                  <a:pt x="886778" y="3131377"/>
                  <a:pt x="900128" y="3118025"/>
                  <a:pt x="915384" y="3118025"/>
                </a:cubicBezTo>
                <a:close/>
                <a:moveTo>
                  <a:pt x="467226" y="3118025"/>
                </a:moveTo>
                <a:cubicBezTo>
                  <a:pt x="482482" y="3118025"/>
                  <a:pt x="495832" y="3130418"/>
                  <a:pt x="495832" y="3146630"/>
                </a:cubicBezTo>
                <a:cubicBezTo>
                  <a:pt x="495832" y="3161884"/>
                  <a:pt x="483434" y="3175236"/>
                  <a:pt x="467226" y="3175236"/>
                </a:cubicBezTo>
                <a:cubicBezTo>
                  <a:pt x="451970" y="3175236"/>
                  <a:pt x="438622" y="3162843"/>
                  <a:pt x="438622" y="3146630"/>
                </a:cubicBezTo>
                <a:cubicBezTo>
                  <a:pt x="438622" y="3131377"/>
                  <a:pt x="451014" y="3118025"/>
                  <a:pt x="467226" y="3118025"/>
                </a:cubicBezTo>
                <a:close/>
                <a:moveTo>
                  <a:pt x="28606" y="3118025"/>
                </a:moveTo>
                <a:cubicBezTo>
                  <a:pt x="43862" y="3118025"/>
                  <a:pt x="57210" y="3130418"/>
                  <a:pt x="57210" y="3146630"/>
                </a:cubicBezTo>
                <a:cubicBezTo>
                  <a:pt x="57210" y="3161884"/>
                  <a:pt x="43862" y="3175236"/>
                  <a:pt x="28606" y="3175236"/>
                </a:cubicBezTo>
                <a:cubicBezTo>
                  <a:pt x="13350" y="3175236"/>
                  <a:pt x="0" y="3162843"/>
                  <a:pt x="0" y="3146630"/>
                </a:cubicBezTo>
                <a:cubicBezTo>
                  <a:pt x="0" y="3131377"/>
                  <a:pt x="13350" y="3118025"/>
                  <a:pt x="28606" y="3118025"/>
                </a:cubicBezTo>
                <a:close/>
                <a:moveTo>
                  <a:pt x="3165702" y="2593587"/>
                </a:moveTo>
                <a:cubicBezTo>
                  <a:pt x="3180958" y="2593587"/>
                  <a:pt x="3194306" y="2605980"/>
                  <a:pt x="3194306" y="2622192"/>
                </a:cubicBezTo>
                <a:cubicBezTo>
                  <a:pt x="3194306" y="2638405"/>
                  <a:pt x="3180958" y="2650798"/>
                  <a:pt x="3165702" y="2650798"/>
                </a:cubicBezTo>
                <a:cubicBezTo>
                  <a:pt x="3150446" y="2650798"/>
                  <a:pt x="3137096" y="2638405"/>
                  <a:pt x="3137096" y="2622192"/>
                </a:cubicBezTo>
                <a:cubicBezTo>
                  <a:pt x="3137096" y="2606939"/>
                  <a:pt x="3150446" y="2593587"/>
                  <a:pt x="3165702" y="2593587"/>
                </a:cubicBezTo>
                <a:close/>
                <a:moveTo>
                  <a:pt x="2727080" y="2593587"/>
                </a:moveTo>
                <a:cubicBezTo>
                  <a:pt x="2742336" y="2593587"/>
                  <a:pt x="2755686" y="2605980"/>
                  <a:pt x="2755686" y="2622192"/>
                </a:cubicBezTo>
                <a:cubicBezTo>
                  <a:pt x="2755686" y="2638405"/>
                  <a:pt x="2742336" y="2650798"/>
                  <a:pt x="2727080" y="2650798"/>
                </a:cubicBezTo>
                <a:cubicBezTo>
                  <a:pt x="2711824" y="2650798"/>
                  <a:pt x="2698474" y="2638405"/>
                  <a:pt x="2698474" y="2622192"/>
                </a:cubicBezTo>
                <a:cubicBezTo>
                  <a:pt x="2698474" y="2606939"/>
                  <a:pt x="2711824" y="2593587"/>
                  <a:pt x="2727080" y="2593587"/>
                </a:cubicBezTo>
                <a:close/>
                <a:moveTo>
                  <a:pt x="2288458" y="2593587"/>
                </a:moveTo>
                <a:cubicBezTo>
                  <a:pt x="2303714" y="2593587"/>
                  <a:pt x="2317064" y="2605980"/>
                  <a:pt x="2317064" y="2622192"/>
                </a:cubicBezTo>
                <a:cubicBezTo>
                  <a:pt x="2317064" y="2638405"/>
                  <a:pt x="2303714" y="2650798"/>
                  <a:pt x="2288458" y="2650798"/>
                </a:cubicBezTo>
                <a:cubicBezTo>
                  <a:pt x="2273202" y="2650798"/>
                  <a:pt x="2259854" y="2638405"/>
                  <a:pt x="2259854" y="2622192"/>
                </a:cubicBezTo>
                <a:cubicBezTo>
                  <a:pt x="2259854" y="2606939"/>
                  <a:pt x="2273202" y="2593587"/>
                  <a:pt x="2288458" y="2593587"/>
                </a:cubicBezTo>
                <a:close/>
                <a:moveTo>
                  <a:pt x="1849838" y="2593587"/>
                </a:moveTo>
                <a:cubicBezTo>
                  <a:pt x="1865094" y="2593587"/>
                  <a:pt x="1878442" y="2605980"/>
                  <a:pt x="1878442" y="2622192"/>
                </a:cubicBezTo>
                <a:cubicBezTo>
                  <a:pt x="1878442" y="2638405"/>
                  <a:pt x="1865094" y="2650798"/>
                  <a:pt x="1849838" y="2650798"/>
                </a:cubicBezTo>
                <a:cubicBezTo>
                  <a:pt x="1834582" y="2650798"/>
                  <a:pt x="1821232" y="2638405"/>
                  <a:pt x="1821232" y="2622192"/>
                </a:cubicBezTo>
                <a:cubicBezTo>
                  <a:pt x="1821232" y="2606939"/>
                  <a:pt x="1834582" y="2593587"/>
                  <a:pt x="1849838" y="2593587"/>
                </a:cubicBezTo>
                <a:close/>
                <a:moveTo>
                  <a:pt x="1354004" y="2593587"/>
                </a:moveTo>
                <a:cubicBezTo>
                  <a:pt x="1369260" y="2593587"/>
                  <a:pt x="1382610" y="2605980"/>
                  <a:pt x="1382610" y="2622192"/>
                </a:cubicBezTo>
                <a:cubicBezTo>
                  <a:pt x="1382610" y="2638405"/>
                  <a:pt x="1369260" y="2650798"/>
                  <a:pt x="1354004" y="2650798"/>
                </a:cubicBezTo>
                <a:cubicBezTo>
                  <a:pt x="1338748" y="2650798"/>
                  <a:pt x="1325398" y="2638405"/>
                  <a:pt x="1325398" y="2622192"/>
                </a:cubicBezTo>
                <a:cubicBezTo>
                  <a:pt x="1325398" y="2606939"/>
                  <a:pt x="1338748" y="2593587"/>
                  <a:pt x="1354004" y="2593587"/>
                </a:cubicBezTo>
                <a:close/>
                <a:moveTo>
                  <a:pt x="915384" y="2593587"/>
                </a:moveTo>
                <a:cubicBezTo>
                  <a:pt x="930640" y="2593587"/>
                  <a:pt x="943990" y="2605980"/>
                  <a:pt x="943990" y="2622192"/>
                </a:cubicBezTo>
                <a:cubicBezTo>
                  <a:pt x="943990" y="2638405"/>
                  <a:pt x="930640" y="2650798"/>
                  <a:pt x="915384" y="2650798"/>
                </a:cubicBezTo>
                <a:cubicBezTo>
                  <a:pt x="900128" y="2650798"/>
                  <a:pt x="886778" y="2638405"/>
                  <a:pt x="886778" y="2622192"/>
                </a:cubicBezTo>
                <a:cubicBezTo>
                  <a:pt x="886778" y="2606939"/>
                  <a:pt x="900128" y="2593587"/>
                  <a:pt x="915384" y="2593587"/>
                </a:cubicBezTo>
                <a:close/>
                <a:moveTo>
                  <a:pt x="467226" y="2593587"/>
                </a:moveTo>
                <a:cubicBezTo>
                  <a:pt x="482482" y="2593587"/>
                  <a:pt x="495832" y="2605980"/>
                  <a:pt x="495832" y="2622192"/>
                </a:cubicBezTo>
                <a:cubicBezTo>
                  <a:pt x="495832" y="2638405"/>
                  <a:pt x="483434" y="2650798"/>
                  <a:pt x="467226" y="2650798"/>
                </a:cubicBezTo>
                <a:cubicBezTo>
                  <a:pt x="451970" y="2650798"/>
                  <a:pt x="438622" y="2638405"/>
                  <a:pt x="438622" y="2622192"/>
                </a:cubicBezTo>
                <a:cubicBezTo>
                  <a:pt x="438622" y="2606939"/>
                  <a:pt x="451014" y="2593587"/>
                  <a:pt x="467226" y="2593587"/>
                </a:cubicBezTo>
                <a:close/>
                <a:moveTo>
                  <a:pt x="28606" y="2593587"/>
                </a:moveTo>
                <a:cubicBezTo>
                  <a:pt x="43862" y="2593587"/>
                  <a:pt x="57210" y="2605980"/>
                  <a:pt x="57210" y="2622192"/>
                </a:cubicBezTo>
                <a:cubicBezTo>
                  <a:pt x="57210" y="2638405"/>
                  <a:pt x="43862" y="2650798"/>
                  <a:pt x="28606" y="2650798"/>
                </a:cubicBezTo>
                <a:cubicBezTo>
                  <a:pt x="13350" y="2650798"/>
                  <a:pt x="0" y="2638405"/>
                  <a:pt x="0" y="2622192"/>
                </a:cubicBezTo>
                <a:cubicBezTo>
                  <a:pt x="0" y="2606939"/>
                  <a:pt x="13350" y="2593587"/>
                  <a:pt x="28606" y="2593587"/>
                </a:cubicBezTo>
                <a:close/>
                <a:moveTo>
                  <a:pt x="3165702" y="2078684"/>
                </a:moveTo>
                <a:cubicBezTo>
                  <a:pt x="3180958" y="2078684"/>
                  <a:pt x="3194306" y="2091077"/>
                  <a:pt x="3194306" y="2107289"/>
                </a:cubicBezTo>
                <a:cubicBezTo>
                  <a:pt x="3194306" y="2123491"/>
                  <a:pt x="3180958" y="2135895"/>
                  <a:pt x="3165702" y="2135895"/>
                </a:cubicBezTo>
                <a:cubicBezTo>
                  <a:pt x="3150446" y="2135895"/>
                  <a:pt x="3137096" y="2122543"/>
                  <a:pt x="3137096" y="2107289"/>
                </a:cubicBezTo>
                <a:cubicBezTo>
                  <a:pt x="3137096" y="2092036"/>
                  <a:pt x="3150446" y="2078684"/>
                  <a:pt x="3165702" y="2078684"/>
                </a:cubicBezTo>
                <a:close/>
                <a:moveTo>
                  <a:pt x="2727080" y="2078684"/>
                </a:moveTo>
                <a:cubicBezTo>
                  <a:pt x="2742336" y="2078684"/>
                  <a:pt x="2755686" y="2091077"/>
                  <a:pt x="2755686" y="2107289"/>
                </a:cubicBezTo>
                <a:cubicBezTo>
                  <a:pt x="2755686" y="2123491"/>
                  <a:pt x="2742336" y="2135895"/>
                  <a:pt x="2727080" y="2135895"/>
                </a:cubicBezTo>
                <a:cubicBezTo>
                  <a:pt x="2711824" y="2135895"/>
                  <a:pt x="2698474" y="2122543"/>
                  <a:pt x="2698474" y="2107289"/>
                </a:cubicBezTo>
                <a:cubicBezTo>
                  <a:pt x="2698474" y="2092036"/>
                  <a:pt x="2711824" y="2078684"/>
                  <a:pt x="2727080" y="2078684"/>
                </a:cubicBezTo>
                <a:close/>
                <a:moveTo>
                  <a:pt x="2288458" y="2078684"/>
                </a:moveTo>
                <a:cubicBezTo>
                  <a:pt x="2303714" y="2078684"/>
                  <a:pt x="2317064" y="2091077"/>
                  <a:pt x="2317064" y="2107289"/>
                </a:cubicBezTo>
                <a:cubicBezTo>
                  <a:pt x="2317064" y="2123491"/>
                  <a:pt x="2303714" y="2135895"/>
                  <a:pt x="2288458" y="2135895"/>
                </a:cubicBezTo>
                <a:cubicBezTo>
                  <a:pt x="2273202" y="2135895"/>
                  <a:pt x="2259854" y="2122543"/>
                  <a:pt x="2259854" y="2107289"/>
                </a:cubicBezTo>
                <a:cubicBezTo>
                  <a:pt x="2259854" y="2092036"/>
                  <a:pt x="2273202" y="2078684"/>
                  <a:pt x="2288458" y="2078684"/>
                </a:cubicBezTo>
                <a:close/>
                <a:moveTo>
                  <a:pt x="1849838" y="2078684"/>
                </a:moveTo>
                <a:cubicBezTo>
                  <a:pt x="1865094" y="2078684"/>
                  <a:pt x="1878442" y="2091077"/>
                  <a:pt x="1878442" y="2107289"/>
                </a:cubicBezTo>
                <a:cubicBezTo>
                  <a:pt x="1878442" y="2123491"/>
                  <a:pt x="1865094" y="2135895"/>
                  <a:pt x="1849838" y="2135895"/>
                </a:cubicBezTo>
                <a:cubicBezTo>
                  <a:pt x="1834582" y="2135895"/>
                  <a:pt x="1821232" y="2122543"/>
                  <a:pt x="1821232" y="2107289"/>
                </a:cubicBezTo>
                <a:cubicBezTo>
                  <a:pt x="1821232" y="2092036"/>
                  <a:pt x="1834582" y="2078684"/>
                  <a:pt x="1849838" y="2078684"/>
                </a:cubicBezTo>
                <a:close/>
                <a:moveTo>
                  <a:pt x="1354004" y="2078684"/>
                </a:moveTo>
                <a:cubicBezTo>
                  <a:pt x="1369260" y="2078684"/>
                  <a:pt x="1382610" y="2091077"/>
                  <a:pt x="1382610" y="2107289"/>
                </a:cubicBezTo>
                <a:cubicBezTo>
                  <a:pt x="1382610" y="2123491"/>
                  <a:pt x="1369260" y="2135895"/>
                  <a:pt x="1354004" y="2135895"/>
                </a:cubicBezTo>
                <a:cubicBezTo>
                  <a:pt x="1338748" y="2135895"/>
                  <a:pt x="1325398" y="2122543"/>
                  <a:pt x="1325398" y="2107289"/>
                </a:cubicBezTo>
                <a:cubicBezTo>
                  <a:pt x="1325398" y="2092036"/>
                  <a:pt x="1338748" y="2078684"/>
                  <a:pt x="1354004" y="2078684"/>
                </a:cubicBezTo>
                <a:close/>
                <a:moveTo>
                  <a:pt x="915384" y="2078684"/>
                </a:moveTo>
                <a:cubicBezTo>
                  <a:pt x="930640" y="2078684"/>
                  <a:pt x="943990" y="2091077"/>
                  <a:pt x="943990" y="2107289"/>
                </a:cubicBezTo>
                <a:cubicBezTo>
                  <a:pt x="943990" y="2123491"/>
                  <a:pt x="930640" y="2135895"/>
                  <a:pt x="915384" y="2135895"/>
                </a:cubicBezTo>
                <a:cubicBezTo>
                  <a:pt x="900128" y="2135895"/>
                  <a:pt x="886778" y="2122543"/>
                  <a:pt x="886778" y="2107289"/>
                </a:cubicBezTo>
                <a:cubicBezTo>
                  <a:pt x="886778" y="2092036"/>
                  <a:pt x="900128" y="2078684"/>
                  <a:pt x="915384" y="2078684"/>
                </a:cubicBezTo>
                <a:close/>
                <a:moveTo>
                  <a:pt x="467226" y="2078684"/>
                </a:moveTo>
                <a:cubicBezTo>
                  <a:pt x="483026" y="2078684"/>
                  <a:pt x="495834" y="2091491"/>
                  <a:pt x="495834" y="2107290"/>
                </a:cubicBezTo>
                <a:cubicBezTo>
                  <a:pt x="495834" y="2123089"/>
                  <a:pt x="483026" y="2135896"/>
                  <a:pt x="467226" y="2135896"/>
                </a:cubicBezTo>
                <a:cubicBezTo>
                  <a:pt x="451428" y="2135896"/>
                  <a:pt x="438622" y="2123089"/>
                  <a:pt x="438622" y="2107290"/>
                </a:cubicBezTo>
                <a:cubicBezTo>
                  <a:pt x="438622" y="2091491"/>
                  <a:pt x="451428" y="2078684"/>
                  <a:pt x="467226" y="2078684"/>
                </a:cubicBezTo>
                <a:close/>
                <a:moveTo>
                  <a:pt x="28606" y="2078684"/>
                </a:moveTo>
                <a:cubicBezTo>
                  <a:pt x="44406" y="2078684"/>
                  <a:pt x="57212" y="2091491"/>
                  <a:pt x="57212" y="2107290"/>
                </a:cubicBezTo>
                <a:cubicBezTo>
                  <a:pt x="57212" y="2123089"/>
                  <a:pt x="44406" y="2135896"/>
                  <a:pt x="28606" y="2135896"/>
                </a:cubicBezTo>
                <a:cubicBezTo>
                  <a:pt x="12806" y="2135896"/>
                  <a:pt x="0" y="2123089"/>
                  <a:pt x="0" y="2107290"/>
                </a:cubicBezTo>
                <a:cubicBezTo>
                  <a:pt x="0" y="2091491"/>
                  <a:pt x="12806" y="2078684"/>
                  <a:pt x="28606" y="2078684"/>
                </a:cubicBezTo>
                <a:close/>
                <a:moveTo>
                  <a:pt x="3165702" y="1563780"/>
                </a:moveTo>
                <a:cubicBezTo>
                  <a:pt x="3180958" y="1563780"/>
                  <a:pt x="3194306" y="1576173"/>
                  <a:pt x="3194306" y="1592385"/>
                </a:cubicBezTo>
                <a:cubicBezTo>
                  <a:pt x="3194306" y="1608598"/>
                  <a:pt x="3180958" y="1620991"/>
                  <a:pt x="3165702" y="1620991"/>
                </a:cubicBezTo>
                <a:cubicBezTo>
                  <a:pt x="3150446" y="1620991"/>
                  <a:pt x="3137096" y="1608598"/>
                  <a:pt x="3137096" y="1592385"/>
                </a:cubicBezTo>
                <a:cubicBezTo>
                  <a:pt x="3137096" y="1577132"/>
                  <a:pt x="3150446" y="1563780"/>
                  <a:pt x="3165702" y="1563780"/>
                </a:cubicBezTo>
                <a:close/>
                <a:moveTo>
                  <a:pt x="2727080" y="1563780"/>
                </a:moveTo>
                <a:cubicBezTo>
                  <a:pt x="2742336" y="1563780"/>
                  <a:pt x="2755686" y="1576173"/>
                  <a:pt x="2755686" y="1592385"/>
                </a:cubicBezTo>
                <a:cubicBezTo>
                  <a:pt x="2755686" y="1608598"/>
                  <a:pt x="2742336" y="1620991"/>
                  <a:pt x="2727080" y="1620991"/>
                </a:cubicBezTo>
                <a:cubicBezTo>
                  <a:pt x="2711824" y="1620991"/>
                  <a:pt x="2698474" y="1608598"/>
                  <a:pt x="2698474" y="1592385"/>
                </a:cubicBezTo>
                <a:cubicBezTo>
                  <a:pt x="2698474" y="1577132"/>
                  <a:pt x="2711824" y="1563780"/>
                  <a:pt x="2727080" y="1563780"/>
                </a:cubicBezTo>
                <a:close/>
                <a:moveTo>
                  <a:pt x="2288458" y="1563780"/>
                </a:moveTo>
                <a:cubicBezTo>
                  <a:pt x="2303714" y="1563780"/>
                  <a:pt x="2317064" y="1576173"/>
                  <a:pt x="2317064" y="1592385"/>
                </a:cubicBezTo>
                <a:cubicBezTo>
                  <a:pt x="2317064" y="1608598"/>
                  <a:pt x="2303714" y="1620991"/>
                  <a:pt x="2288458" y="1620991"/>
                </a:cubicBezTo>
                <a:cubicBezTo>
                  <a:pt x="2273202" y="1620991"/>
                  <a:pt x="2259854" y="1608598"/>
                  <a:pt x="2259854" y="1592385"/>
                </a:cubicBezTo>
                <a:cubicBezTo>
                  <a:pt x="2259854" y="1577132"/>
                  <a:pt x="2273202" y="1563780"/>
                  <a:pt x="2288458" y="1563780"/>
                </a:cubicBezTo>
                <a:close/>
                <a:moveTo>
                  <a:pt x="1849838" y="1563780"/>
                </a:moveTo>
                <a:cubicBezTo>
                  <a:pt x="1865094" y="1563780"/>
                  <a:pt x="1878442" y="1576173"/>
                  <a:pt x="1878442" y="1592385"/>
                </a:cubicBezTo>
                <a:cubicBezTo>
                  <a:pt x="1878442" y="1608598"/>
                  <a:pt x="1865094" y="1620991"/>
                  <a:pt x="1849838" y="1620991"/>
                </a:cubicBezTo>
                <a:cubicBezTo>
                  <a:pt x="1834582" y="1620991"/>
                  <a:pt x="1821232" y="1608598"/>
                  <a:pt x="1821232" y="1592385"/>
                </a:cubicBezTo>
                <a:cubicBezTo>
                  <a:pt x="1821232" y="1577132"/>
                  <a:pt x="1834582" y="1563780"/>
                  <a:pt x="1849838" y="1563780"/>
                </a:cubicBezTo>
                <a:close/>
                <a:moveTo>
                  <a:pt x="1354004" y="1563780"/>
                </a:moveTo>
                <a:cubicBezTo>
                  <a:pt x="1369260" y="1563780"/>
                  <a:pt x="1382610" y="1576173"/>
                  <a:pt x="1382610" y="1592385"/>
                </a:cubicBezTo>
                <a:cubicBezTo>
                  <a:pt x="1382610" y="1608598"/>
                  <a:pt x="1369260" y="1620991"/>
                  <a:pt x="1354004" y="1620991"/>
                </a:cubicBezTo>
                <a:cubicBezTo>
                  <a:pt x="1338748" y="1620991"/>
                  <a:pt x="1325398" y="1608598"/>
                  <a:pt x="1325398" y="1592385"/>
                </a:cubicBezTo>
                <a:cubicBezTo>
                  <a:pt x="1325398" y="1577132"/>
                  <a:pt x="1338748" y="1563780"/>
                  <a:pt x="1354004" y="1563780"/>
                </a:cubicBezTo>
                <a:close/>
                <a:moveTo>
                  <a:pt x="915384" y="1563780"/>
                </a:moveTo>
                <a:cubicBezTo>
                  <a:pt x="930640" y="1563780"/>
                  <a:pt x="943990" y="1576173"/>
                  <a:pt x="943990" y="1592385"/>
                </a:cubicBezTo>
                <a:cubicBezTo>
                  <a:pt x="943990" y="1608598"/>
                  <a:pt x="930640" y="1620991"/>
                  <a:pt x="915384" y="1620991"/>
                </a:cubicBezTo>
                <a:cubicBezTo>
                  <a:pt x="900128" y="1620991"/>
                  <a:pt x="886778" y="1608598"/>
                  <a:pt x="886778" y="1592385"/>
                </a:cubicBezTo>
                <a:cubicBezTo>
                  <a:pt x="886778" y="1577132"/>
                  <a:pt x="900128" y="1563780"/>
                  <a:pt x="915384" y="1563780"/>
                </a:cubicBezTo>
                <a:close/>
                <a:moveTo>
                  <a:pt x="467226" y="1563780"/>
                </a:moveTo>
                <a:cubicBezTo>
                  <a:pt x="483026" y="1563780"/>
                  <a:pt x="495834" y="1576587"/>
                  <a:pt x="495834" y="1592386"/>
                </a:cubicBezTo>
                <a:cubicBezTo>
                  <a:pt x="495834" y="1608185"/>
                  <a:pt x="483026" y="1620992"/>
                  <a:pt x="467226" y="1620992"/>
                </a:cubicBezTo>
                <a:cubicBezTo>
                  <a:pt x="451428" y="1620992"/>
                  <a:pt x="438622" y="1608185"/>
                  <a:pt x="438622" y="1592386"/>
                </a:cubicBezTo>
                <a:cubicBezTo>
                  <a:pt x="438622" y="1576587"/>
                  <a:pt x="451428" y="1563780"/>
                  <a:pt x="467226" y="1563780"/>
                </a:cubicBezTo>
                <a:close/>
                <a:moveTo>
                  <a:pt x="28606" y="1563780"/>
                </a:moveTo>
                <a:cubicBezTo>
                  <a:pt x="44406" y="1563780"/>
                  <a:pt x="57212" y="1576587"/>
                  <a:pt x="57212" y="1592386"/>
                </a:cubicBezTo>
                <a:cubicBezTo>
                  <a:pt x="57212" y="1608185"/>
                  <a:pt x="44406" y="1620992"/>
                  <a:pt x="28606" y="1620992"/>
                </a:cubicBezTo>
                <a:cubicBezTo>
                  <a:pt x="12806" y="1620992"/>
                  <a:pt x="0" y="1608185"/>
                  <a:pt x="0" y="1592386"/>
                </a:cubicBezTo>
                <a:cubicBezTo>
                  <a:pt x="0" y="1576587"/>
                  <a:pt x="12806" y="1563780"/>
                  <a:pt x="28606" y="1563780"/>
                </a:cubicBezTo>
                <a:close/>
                <a:moveTo>
                  <a:pt x="3165702" y="1039342"/>
                </a:moveTo>
                <a:cubicBezTo>
                  <a:pt x="3180958" y="1039342"/>
                  <a:pt x="3194306" y="1051735"/>
                  <a:pt x="3194306" y="1067947"/>
                </a:cubicBezTo>
                <a:cubicBezTo>
                  <a:pt x="3194306" y="1084160"/>
                  <a:pt x="3180958" y="1096553"/>
                  <a:pt x="3165702" y="1096553"/>
                </a:cubicBezTo>
                <a:cubicBezTo>
                  <a:pt x="3150446" y="1096553"/>
                  <a:pt x="3137096" y="1084160"/>
                  <a:pt x="3137096" y="1067947"/>
                </a:cubicBezTo>
                <a:cubicBezTo>
                  <a:pt x="3137096" y="1052694"/>
                  <a:pt x="3150446" y="1039342"/>
                  <a:pt x="3165702" y="1039342"/>
                </a:cubicBezTo>
                <a:close/>
                <a:moveTo>
                  <a:pt x="2727080" y="1039342"/>
                </a:moveTo>
                <a:cubicBezTo>
                  <a:pt x="2742336" y="1039342"/>
                  <a:pt x="2755686" y="1051735"/>
                  <a:pt x="2755686" y="1067947"/>
                </a:cubicBezTo>
                <a:cubicBezTo>
                  <a:pt x="2755686" y="1084160"/>
                  <a:pt x="2742336" y="1096553"/>
                  <a:pt x="2727080" y="1096553"/>
                </a:cubicBezTo>
                <a:cubicBezTo>
                  <a:pt x="2711824" y="1096553"/>
                  <a:pt x="2698474" y="1084160"/>
                  <a:pt x="2698474" y="1067947"/>
                </a:cubicBezTo>
                <a:cubicBezTo>
                  <a:pt x="2698474" y="1052694"/>
                  <a:pt x="2711824" y="1039342"/>
                  <a:pt x="2727080" y="1039342"/>
                </a:cubicBezTo>
                <a:close/>
                <a:moveTo>
                  <a:pt x="2288458" y="1039342"/>
                </a:moveTo>
                <a:cubicBezTo>
                  <a:pt x="2303714" y="1039342"/>
                  <a:pt x="2317064" y="1051735"/>
                  <a:pt x="2317064" y="1067947"/>
                </a:cubicBezTo>
                <a:cubicBezTo>
                  <a:pt x="2317064" y="1084160"/>
                  <a:pt x="2303714" y="1096553"/>
                  <a:pt x="2288458" y="1096553"/>
                </a:cubicBezTo>
                <a:cubicBezTo>
                  <a:pt x="2273202" y="1096553"/>
                  <a:pt x="2259854" y="1084160"/>
                  <a:pt x="2259854" y="1067947"/>
                </a:cubicBezTo>
                <a:cubicBezTo>
                  <a:pt x="2259854" y="1052694"/>
                  <a:pt x="2273202" y="1039342"/>
                  <a:pt x="2288458" y="1039342"/>
                </a:cubicBezTo>
                <a:close/>
                <a:moveTo>
                  <a:pt x="1849838" y="1039342"/>
                </a:moveTo>
                <a:cubicBezTo>
                  <a:pt x="1865094" y="1039342"/>
                  <a:pt x="1878442" y="1051735"/>
                  <a:pt x="1878442" y="1067947"/>
                </a:cubicBezTo>
                <a:cubicBezTo>
                  <a:pt x="1878442" y="1084160"/>
                  <a:pt x="1865094" y="1096553"/>
                  <a:pt x="1849838" y="1096553"/>
                </a:cubicBezTo>
                <a:cubicBezTo>
                  <a:pt x="1834582" y="1096553"/>
                  <a:pt x="1821232" y="1084160"/>
                  <a:pt x="1821232" y="1067947"/>
                </a:cubicBezTo>
                <a:cubicBezTo>
                  <a:pt x="1821232" y="1052694"/>
                  <a:pt x="1834582" y="1039342"/>
                  <a:pt x="1849838" y="1039342"/>
                </a:cubicBezTo>
                <a:close/>
                <a:moveTo>
                  <a:pt x="1354004" y="1039342"/>
                </a:moveTo>
                <a:cubicBezTo>
                  <a:pt x="1369260" y="1039342"/>
                  <a:pt x="1382610" y="1051735"/>
                  <a:pt x="1382610" y="1067947"/>
                </a:cubicBezTo>
                <a:cubicBezTo>
                  <a:pt x="1382610" y="1084160"/>
                  <a:pt x="1369260" y="1096553"/>
                  <a:pt x="1354004" y="1096553"/>
                </a:cubicBezTo>
                <a:cubicBezTo>
                  <a:pt x="1338748" y="1096553"/>
                  <a:pt x="1325398" y="1084160"/>
                  <a:pt x="1325398" y="1067947"/>
                </a:cubicBezTo>
                <a:cubicBezTo>
                  <a:pt x="1325398" y="1052694"/>
                  <a:pt x="1338748" y="1039342"/>
                  <a:pt x="1354004" y="1039342"/>
                </a:cubicBezTo>
                <a:close/>
                <a:moveTo>
                  <a:pt x="915384" y="1039342"/>
                </a:moveTo>
                <a:cubicBezTo>
                  <a:pt x="930640" y="1039342"/>
                  <a:pt x="943990" y="1051735"/>
                  <a:pt x="943990" y="1067947"/>
                </a:cubicBezTo>
                <a:cubicBezTo>
                  <a:pt x="943990" y="1084160"/>
                  <a:pt x="930640" y="1096553"/>
                  <a:pt x="915384" y="1096553"/>
                </a:cubicBezTo>
                <a:cubicBezTo>
                  <a:pt x="900128" y="1096553"/>
                  <a:pt x="886778" y="1084160"/>
                  <a:pt x="886778" y="1067947"/>
                </a:cubicBezTo>
                <a:cubicBezTo>
                  <a:pt x="886778" y="1052694"/>
                  <a:pt x="900128" y="1039342"/>
                  <a:pt x="915384" y="1039342"/>
                </a:cubicBezTo>
                <a:close/>
                <a:moveTo>
                  <a:pt x="467226" y="1039342"/>
                </a:moveTo>
                <a:cubicBezTo>
                  <a:pt x="482482" y="1039342"/>
                  <a:pt x="495832" y="1051736"/>
                  <a:pt x="495832" y="1067949"/>
                </a:cubicBezTo>
                <a:cubicBezTo>
                  <a:pt x="495832" y="1084159"/>
                  <a:pt x="483434" y="1097504"/>
                  <a:pt x="467226" y="1096553"/>
                </a:cubicBezTo>
                <a:cubicBezTo>
                  <a:pt x="451970" y="1096553"/>
                  <a:pt x="438622" y="1084159"/>
                  <a:pt x="438622" y="1067949"/>
                </a:cubicBezTo>
                <a:cubicBezTo>
                  <a:pt x="438622" y="1052695"/>
                  <a:pt x="451014" y="1039342"/>
                  <a:pt x="467226" y="1039342"/>
                </a:cubicBezTo>
                <a:close/>
                <a:moveTo>
                  <a:pt x="28606" y="1039342"/>
                </a:moveTo>
                <a:cubicBezTo>
                  <a:pt x="43862" y="1039342"/>
                  <a:pt x="57210" y="1051735"/>
                  <a:pt x="57210" y="1067947"/>
                </a:cubicBezTo>
                <a:cubicBezTo>
                  <a:pt x="57210" y="1084160"/>
                  <a:pt x="43862" y="1096553"/>
                  <a:pt x="28606" y="1096553"/>
                </a:cubicBezTo>
                <a:cubicBezTo>
                  <a:pt x="13350" y="1096553"/>
                  <a:pt x="0" y="1084160"/>
                  <a:pt x="0" y="1067947"/>
                </a:cubicBezTo>
                <a:cubicBezTo>
                  <a:pt x="0" y="1052694"/>
                  <a:pt x="13350" y="1039342"/>
                  <a:pt x="28606" y="1039342"/>
                </a:cubicBezTo>
                <a:close/>
                <a:moveTo>
                  <a:pt x="3165702" y="524439"/>
                </a:moveTo>
                <a:cubicBezTo>
                  <a:pt x="3180958" y="524439"/>
                  <a:pt x="3194306" y="536832"/>
                  <a:pt x="3194306" y="553044"/>
                </a:cubicBezTo>
                <a:cubicBezTo>
                  <a:pt x="3194306" y="568298"/>
                  <a:pt x="3180958" y="581650"/>
                  <a:pt x="3165702" y="581650"/>
                </a:cubicBezTo>
                <a:cubicBezTo>
                  <a:pt x="3150446" y="581650"/>
                  <a:pt x="3137096" y="569257"/>
                  <a:pt x="3137096" y="553044"/>
                </a:cubicBezTo>
                <a:cubicBezTo>
                  <a:pt x="3137096" y="537791"/>
                  <a:pt x="3150446" y="524439"/>
                  <a:pt x="3165702" y="524439"/>
                </a:cubicBezTo>
                <a:close/>
                <a:moveTo>
                  <a:pt x="2727080" y="524439"/>
                </a:moveTo>
                <a:cubicBezTo>
                  <a:pt x="2742336" y="524439"/>
                  <a:pt x="2755686" y="536832"/>
                  <a:pt x="2755686" y="553044"/>
                </a:cubicBezTo>
                <a:cubicBezTo>
                  <a:pt x="2755686" y="568298"/>
                  <a:pt x="2742336" y="581650"/>
                  <a:pt x="2727080" y="581650"/>
                </a:cubicBezTo>
                <a:cubicBezTo>
                  <a:pt x="2711824" y="581650"/>
                  <a:pt x="2698474" y="569257"/>
                  <a:pt x="2698474" y="553044"/>
                </a:cubicBezTo>
                <a:cubicBezTo>
                  <a:pt x="2698474" y="537791"/>
                  <a:pt x="2711824" y="524439"/>
                  <a:pt x="2727080" y="524439"/>
                </a:cubicBezTo>
                <a:close/>
                <a:moveTo>
                  <a:pt x="2288458" y="524439"/>
                </a:moveTo>
                <a:cubicBezTo>
                  <a:pt x="2303714" y="524439"/>
                  <a:pt x="2317064" y="536832"/>
                  <a:pt x="2317064" y="553044"/>
                </a:cubicBezTo>
                <a:cubicBezTo>
                  <a:pt x="2317064" y="568298"/>
                  <a:pt x="2303714" y="581650"/>
                  <a:pt x="2288458" y="581650"/>
                </a:cubicBezTo>
                <a:cubicBezTo>
                  <a:pt x="2273202" y="581650"/>
                  <a:pt x="2259854" y="569257"/>
                  <a:pt x="2259854" y="553044"/>
                </a:cubicBezTo>
                <a:cubicBezTo>
                  <a:pt x="2259854" y="537791"/>
                  <a:pt x="2273202" y="524439"/>
                  <a:pt x="2288458" y="524439"/>
                </a:cubicBezTo>
                <a:close/>
                <a:moveTo>
                  <a:pt x="1849838" y="524439"/>
                </a:moveTo>
                <a:cubicBezTo>
                  <a:pt x="1865094" y="524439"/>
                  <a:pt x="1878442" y="536832"/>
                  <a:pt x="1878442" y="553044"/>
                </a:cubicBezTo>
                <a:cubicBezTo>
                  <a:pt x="1878442" y="568298"/>
                  <a:pt x="1865094" y="581650"/>
                  <a:pt x="1849838" y="581650"/>
                </a:cubicBezTo>
                <a:cubicBezTo>
                  <a:pt x="1834582" y="581650"/>
                  <a:pt x="1821232" y="569257"/>
                  <a:pt x="1821232" y="553044"/>
                </a:cubicBezTo>
                <a:cubicBezTo>
                  <a:pt x="1821232" y="537791"/>
                  <a:pt x="1834582" y="524439"/>
                  <a:pt x="1849838" y="524439"/>
                </a:cubicBezTo>
                <a:close/>
                <a:moveTo>
                  <a:pt x="1354004" y="524439"/>
                </a:moveTo>
                <a:cubicBezTo>
                  <a:pt x="1369260" y="524439"/>
                  <a:pt x="1382610" y="536832"/>
                  <a:pt x="1382610" y="553044"/>
                </a:cubicBezTo>
                <a:cubicBezTo>
                  <a:pt x="1382610" y="568298"/>
                  <a:pt x="1369260" y="581650"/>
                  <a:pt x="1354004" y="581650"/>
                </a:cubicBezTo>
                <a:cubicBezTo>
                  <a:pt x="1338748" y="581650"/>
                  <a:pt x="1325398" y="569257"/>
                  <a:pt x="1325398" y="553044"/>
                </a:cubicBezTo>
                <a:cubicBezTo>
                  <a:pt x="1325398" y="537791"/>
                  <a:pt x="1338748" y="524439"/>
                  <a:pt x="1354004" y="524439"/>
                </a:cubicBezTo>
                <a:close/>
                <a:moveTo>
                  <a:pt x="915384" y="524439"/>
                </a:moveTo>
                <a:cubicBezTo>
                  <a:pt x="930640" y="524439"/>
                  <a:pt x="943990" y="536832"/>
                  <a:pt x="943990" y="553044"/>
                </a:cubicBezTo>
                <a:cubicBezTo>
                  <a:pt x="943990" y="568298"/>
                  <a:pt x="930640" y="581650"/>
                  <a:pt x="915384" y="581650"/>
                </a:cubicBezTo>
                <a:cubicBezTo>
                  <a:pt x="900128" y="581650"/>
                  <a:pt x="886778" y="569257"/>
                  <a:pt x="886778" y="553044"/>
                </a:cubicBezTo>
                <a:cubicBezTo>
                  <a:pt x="886778" y="537791"/>
                  <a:pt x="900128" y="524439"/>
                  <a:pt x="915384" y="524439"/>
                </a:cubicBezTo>
                <a:close/>
                <a:moveTo>
                  <a:pt x="467226" y="524439"/>
                </a:moveTo>
                <a:cubicBezTo>
                  <a:pt x="482482" y="524439"/>
                  <a:pt x="495832" y="536832"/>
                  <a:pt x="495832" y="553044"/>
                </a:cubicBezTo>
                <a:cubicBezTo>
                  <a:pt x="495832" y="568298"/>
                  <a:pt x="483434" y="581650"/>
                  <a:pt x="467226" y="581650"/>
                </a:cubicBezTo>
                <a:cubicBezTo>
                  <a:pt x="451970" y="581650"/>
                  <a:pt x="438622" y="569257"/>
                  <a:pt x="438622" y="553044"/>
                </a:cubicBezTo>
                <a:cubicBezTo>
                  <a:pt x="438622" y="537791"/>
                  <a:pt x="451014" y="524439"/>
                  <a:pt x="467226" y="524439"/>
                </a:cubicBezTo>
                <a:close/>
                <a:moveTo>
                  <a:pt x="28606" y="524439"/>
                </a:moveTo>
                <a:cubicBezTo>
                  <a:pt x="43862" y="524439"/>
                  <a:pt x="57210" y="536832"/>
                  <a:pt x="57210" y="553044"/>
                </a:cubicBezTo>
                <a:cubicBezTo>
                  <a:pt x="57210" y="568298"/>
                  <a:pt x="43862" y="581650"/>
                  <a:pt x="28606" y="581650"/>
                </a:cubicBezTo>
                <a:cubicBezTo>
                  <a:pt x="13350" y="581650"/>
                  <a:pt x="0" y="569257"/>
                  <a:pt x="0" y="553044"/>
                </a:cubicBezTo>
                <a:cubicBezTo>
                  <a:pt x="0" y="537791"/>
                  <a:pt x="13350" y="524439"/>
                  <a:pt x="28606" y="524439"/>
                </a:cubicBezTo>
                <a:close/>
                <a:moveTo>
                  <a:pt x="3165702" y="0"/>
                </a:moveTo>
                <a:cubicBezTo>
                  <a:pt x="3180958" y="0"/>
                  <a:pt x="3194306" y="12393"/>
                  <a:pt x="3194306" y="28605"/>
                </a:cubicBezTo>
                <a:cubicBezTo>
                  <a:pt x="3194306" y="44818"/>
                  <a:pt x="3180958" y="57211"/>
                  <a:pt x="3165702" y="57211"/>
                </a:cubicBezTo>
                <a:cubicBezTo>
                  <a:pt x="3150446" y="57211"/>
                  <a:pt x="3137096" y="44818"/>
                  <a:pt x="3137096" y="28605"/>
                </a:cubicBezTo>
                <a:cubicBezTo>
                  <a:pt x="3137096" y="13352"/>
                  <a:pt x="3150446" y="0"/>
                  <a:pt x="3165702" y="0"/>
                </a:cubicBezTo>
                <a:close/>
                <a:moveTo>
                  <a:pt x="2727080" y="0"/>
                </a:moveTo>
                <a:cubicBezTo>
                  <a:pt x="2742336" y="0"/>
                  <a:pt x="2755686" y="12393"/>
                  <a:pt x="2755686" y="28605"/>
                </a:cubicBezTo>
                <a:cubicBezTo>
                  <a:pt x="2755686" y="44818"/>
                  <a:pt x="2742336" y="57211"/>
                  <a:pt x="2727080" y="57211"/>
                </a:cubicBezTo>
                <a:cubicBezTo>
                  <a:pt x="2711824" y="57211"/>
                  <a:pt x="2698474" y="44818"/>
                  <a:pt x="2698474" y="28605"/>
                </a:cubicBezTo>
                <a:cubicBezTo>
                  <a:pt x="2698474" y="13352"/>
                  <a:pt x="2711824" y="0"/>
                  <a:pt x="2727080" y="0"/>
                </a:cubicBezTo>
                <a:close/>
                <a:moveTo>
                  <a:pt x="2288458" y="0"/>
                </a:moveTo>
                <a:cubicBezTo>
                  <a:pt x="2303714" y="0"/>
                  <a:pt x="2317064" y="12393"/>
                  <a:pt x="2317064" y="28605"/>
                </a:cubicBezTo>
                <a:cubicBezTo>
                  <a:pt x="2317064" y="44818"/>
                  <a:pt x="2303714" y="57211"/>
                  <a:pt x="2288458" y="57211"/>
                </a:cubicBezTo>
                <a:cubicBezTo>
                  <a:pt x="2273202" y="57211"/>
                  <a:pt x="2259854" y="44818"/>
                  <a:pt x="2259854" y="28605"/>
                </a:cubicBezTo>
                <a:cubicBezTo>
                  <a:pt x="2259854" y="13352"/>
                  <a:pt x="2273202" y="0"/>
                  <a:pt x="2288458" y="0"/>
                </a:cubicBezTo>
                <a:close/>
                <a:moveTo>
                  <a:pt x="1849838" y="0"/>
                </a:moveTo>
                <a:cubicBezTo>
                  <a:pt x="1865094" y="0"/>
                  <a:pt x="1878442" y="12393"/>
                  <a:pt x="1878442" y="28605"/>
                </a:cubicBezTo>
                <a:cubicBezTo>
                  <a:pt x="1878442" y="44818"/>
                  <a:pt x="1865094" y="57211"/>
                  <a:pt x="1849838" y="57211"/>
                </a:cubicBezTo>
                <a:cubicBezTo>
                  <a:pt x="1834582" y="57211"/>
                  <a:pt x="1821232" y="44818"/>
                  <a:pt x="1821232" y="28605"/>
                </a:cubicBezTo>
                <a:cubicBezTo>
                  <a:pt x="1821232" y="13352"/>
                  <a:pt x="1834582" y="0"/>
                  <a:pt x="1849838" y="0"/>
                </a:cubicBezTo>
                <a:close/>
                <a:moveTo>
                  <a:pt x="1354004" y="0"/>
                </a:moveTo>
                <a:cubicBezTo>
                  <a:pt x="1369260" y="0"/>
                  <a:pt x="1382610" y="12393"/>
                  <a:pt x="1382610" y="28605"/>
                </a:cubicBezTo>
                <a:cubicBezTo>
                  <a:pt x="1382610" y="44818"/>
                  <a:pt x="1369260" y="57211"/>
                  <a:pt x="1354004" y="57211"/>
                </a:cubicBezTo>
                <a:cubicBezTo>
                  <a:pt x="1338748" y="57211"/>
                  <a:pt x="1325398" y="44818"/>
                  <a:pt x="1325398" y="28605"/>
                </a:cubicBezTo>
                <a:cubicBezTo>
                  <a:pt x="1325398" y="13352"/>
                  <a:pt x="1338748" y="0"/>
                  <a:pt x="1354004" y="0"/>
                </a:cubicBezTo>
                <a:close/>
                <a:moveTo>
                  <a:pt x="915384" y="0"/>
                </a:moveTo>
                <a:cubicBezTo>
                  <a:pt x="930640" y="0"/>
                  <a:pt x="943990" y="12393"/>
                  <a:pt x="943990" y="28605"/>
                </a:cubicBezTo>
                <a:cubicBezTo>
                  <a:pt x="943990" y="44818"/>
                  <a:pt x="930640" y="57211"/>
                  <a:pt x="915384" y="57211"/>
                </a:cubicBezTo>
                <a:cubicBezTo>
                  <a:pt x="900128" y="57211"/>
                  <a:pt x="886778" y="44818"/>
                  <a:pt x="886778" y="28605"/>
                </a:cubicBezTo>
                <a:cubicBezTo>
                  <a:pt x="886778" y="13352"/>
                  <a:pt x="900128" y="0"/>
                  <a:pt x="915384" y="0"/>
                </a:cubicBezTo>
                <a:close/>
                <a:moveTo>
                  <a:pt x="467226" y="0"/>
                </a:moveTo>
                <a:cubicBezTo>
                  <a:pt x="482482" y="0"/>
                  <a:pt x="495832" y="12393"/>
                  <a:pt x="495832" y="28605"/>
                </a:cubicBezTo>
                <a:cubicBezTo>
                  <a:pt x="495832" y="44818"/>
                  <a:pt x="483434" y="57211"/>
                  <a:pt x="467226" y="57211"/>
                </a:cubicBezTo>
                <a:cubicBezTo>
                  <a:pt x="451970" y="57211"/>
                  <a:pt x="438622" y="44818"/>
                  <a:pt x="438622" y="28605"/>
                </a:cubicBezTo>
                <a:cubicBezTo>
                  <a:pt x="438622" y="13352"/>
                  <a:pt x="451014" y="0"/>
                  <a:pt x="467226" y="0"/>
                </a:cubicBezTo>
                <a:close/>
                <a:moveTo>
                  <a:pt x="28606" y="0"/>
                </a:moveTo>
                <a:cubicBezTo>
                  <a:pt x="43862" y="0"/>
                  <a:pt x="57210" y="12393"/>
                  <a:pt x="57210" y="28605"/>
                </a:cubicBezTo>
                <a:cubicBezTo>
                  <a:pt x="57210" y="44818"/>
                  <a:pt x="43862" y="57211"/>
                  <a:pt x="28606" y="57211"/>
                </a:cubicBezTo>
                <a:cubicBezTo>
                  <a:pt x="13350" y="57211"/>
                  <a:pt x="0" y="44818"/>
                  <a:pt x="0" y="28605"/>
                </a:cubicBezTo>
                <a:cubicBezTo>
                  <a:pt x="0" y="13352"/>
                  <a:pt x="13350" y="0"/>
                  <a:pt x="28606" y="0"/>
                </a:cubicBezTo>
                <a:close/>
              </a:path>
            </a:pathLst>
          </a:custGeom>
          <a:solidFill>
            <a:schemeClr val="bg1">
              <a:lumMod val="85000"/>
            </a:schemeClr>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endParaRPr/>
          </a:p>
        </p:txBody>
      </p:sp>
      <p:sp>
        <p:nvSpPr>
          <p:cNvPr id="18" name="Shape">
            <a:extLst>
              <a:ext uri="{FF2B5EF4-FFF2-40B4-BE49-F238E27FC236}">
                <a16:creationId xmlns:a16="http://schemas.microsoft.com/office/drawing/2014/main" xmlns="" id="{999456BA-2E56-E6B5-403B-01BC131245CF}"/>
              </a:ext>
            </a:extLst>
          </p:cNvPr>
          <p:cNvSpPr/>
          <p:nvPr userDrawn="1"/>
        </p:nvSpPr>
        <p:spPr>
          <a:xfrm>
            <a:off x="5209452" y="0"/>
            <a:ext cx="6668946" cy="4186933"/>
          </a:xfrm>
          <a:custGeom>
            <a:avLst/>
            <a:gdLst/>
            <a:ahLst/>
            <a:cxnLst>
              <a:cxn ang="0">
                <a:pos x="wd2" y="hd2"/>
              </a:cxn>
              <a:cxn ang="5400000">
                <a:pos x="wd2" y="hd2"/>
              </a:cxn>
              <a:cxn ang="10800000">
                <a:pos x="wd2" y="hd2"/>
              </a:cxn>
              <a:cxn ang="16200000">
                <a:pos x="wd2" y="hd2"/>
              </a:cxn>
            </a:cxnLst>
            <a:rect l="0" t="0" r="r" b="b"/>
            <a:pathLst>
              <a:path w="21600" h="21600" extrusionOk="0">
                <a:moveTo>
                  <a:pt x="15658" y="6700"/>
                </a:moveTo>
                <a:lnTo>
                  <a:pt x="13227" y="13400"/>
                </a:lnTo>
                <a:lnTo>
                  <a:pt x="8373" y="13400"/>
                </a:lnTo>
                <a:lnTo>
                  <a:pt x="5942" y="6700"/>
                </a:lnTo>
                <a:lnTo>
                  <a:pt x="8373" y="0"/>
                </a:lnTo>
                <a:lnTo>
                  <a:pt x="2427" y="0"/>
                </a:lnTo>
                <a:lnTo>
                  <a:pt x="0" y="6700"/>
                </a:lnTo>
                <a:lnTo>
                  <a:pt x="5398" y="21600"/>
                </a:lnTo>
                <a:lnTo>
                  <a:pt x="16198" y="21600"/>
                </a:lnTo>
                <a:lnTo>
                  <a:pt x="21600" y="6700"/>
                </a:lnTo>
                <a:lnTo>
                  <a:pt x="19173" y="0"/>
                </a:lnTo>
                <a:lnTo>
                  <a:pt x="13227" y="0"/>
                </a:lnTo>
                <a:close/>
              </a:path>
            </a:pathLst>
          </a:custGeom>
          <a:solidFill>
            <a:schemeClr val="accent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2092352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74985E82-8BBB-4140-ADE7-3211B76C0426}"/>
              </a:ext>
            </a:extLst>
          </p:cNvPr>
          <p:cNvSpPr>
            <a:spLocks noGrp="1"/>
          </p:cNvSpPr>
          <p:nvPr>
            <p:ph type="title"/>
          </p:nvPr>
        </p:nvSpPr>
        <p:spPr>
          <a:xfrm>
            <a:off x="4038600" y="1709738"/>
            <a:ext cx="7308850" cy="2852737"/>
          </a:xfrm>
        </p:spPr>
        <p:txBody>
          <a:bodyPr anchor="b"/>
          <a:lstStyle>
            <a:lvl1pPr>
              <a:defRPr sz="6000"/>
            </a:lvl1pPr>
          </a:lstStyle>
          <a:p>
            <a:r>
              <a:rPr lang="zh-CN" altLang="en-US" smtClean="0"/>
              <a:t>单击此处编辑母版标题样式</a:t>
            </a:r>
            <a:endParaRPr lang="en-US" dirty="0"/>
          </a:p>
        </p:txBody>
      </p:sp>
      <p:sp>
        <p:nvSpPr>
          <p:cNvPr id="9" name="Text Placeholder 2">
            <a:extLst>
              <a:ext uri="{FF2B5EF4-FFF2-40B4-BE49-F238E27FC236}">
                <a16:creationId xmlns:a16="http://schemas.microsoft.com/office/drawing/2014/main" xmlns="" id="{BE5281E8-502B-4754-B5F5-7C62E11011CF}"/>
              </a:ext>
            </a:extLst>
          </p:cNvPr>
          <p:cNvSpPr>
            <a:spLocks noGrp="1"/>
          </p:cNvSpPr>
          <p:nvPr>
            <p:ph type="body" idx="1"/>
          </p:nvPr>
        </p:nvSpPr>
        <p:spPr>
          <a:xfrm>
            <a:off x="4038600" y="4589463"/>
            <a:ext cx="73088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10" name="Date Placeholder 3">
            <a:extLst>
              <a:ext uri="{FF2B5EF4-FFF2-40B4-BE49-F238E27FC236}">
                <a16:creationId xmlns:a16="http://schemas.microsoft.com/office/drawing/2014/main" xmlns="" id="{A67E5779-2729-4DED-A8C2-41F4FEE4767B}"/>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xmlns="" id="{FBD21987-FA22-47F7-B702-8D9638C10C5C}"/>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xmlns="" id="{A03F40A7-0F3F-41D6-9058-1BE8DB2708C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5" name="Freeform 14">
            <a:extLst>
              <a:ext uri="{FF2B5EF4-FFF2-40B4-BE49-F238E27FC236}">
                <a16:creationId xmlns:a16="http://schemas.microsoft.com/office/drawing/2014/main" xmlns="" id="{3B7058C8-421D-B22C-FD1C-11971EE71415}"/>
              </a:ext>
            </a:extLst>
          </p:cNvPr>
          <p:cNvSpPr/>
          <p:nvPr userDrawn="1"/>
        </p:nvSpPr>
        <p:spPr>
          <a:xfrm>
            <a:off x="453769" y="376294"/>
            <a:ext cx="3194306" cy="5759336"/>
          </a:xfrm>
          <a:custGeom>
            <a:avLst/>
            <a:gdLst>
              <a:gd name="connsiteX0" fmla="*/ 3165702 w 3194306"/>
              <a:gd name="connsiteY0" fmla="*/ 5702077 h 5759336"/>
              <a:gd name="connsiteX1" fmla="*/ 3194306 w 3194306"/>
              <a:gd name="connsiteY1" fmla="*/ 5730683 h 5759336"/>
              <a:gd name="connsiteX2" fmla="*/ 3165702 w 3194306"/>
              <a:gd name="connsiteY2" fmla="*/ 5759288 h 5759336"/>
              <a:gd name="connsiteX3" fmla="*/ 3137096 w 3194306"/>
              <a:gd name="connsiteY3" fmla="*/ 5730683 h 5759336"/>
              <a:gd name="connsiteX4" fmla="*/ 3165702 w 3194306"/>
              <a:gd name="connsiteY4" fmla="*/ 5702077 h 5759336"/>
              <a:gd name="connsiteX5" fmla="*/ 2727080 w 3194306"/>
              <a:gd name="connsiteY5" fmla="*/ 5702077 h 5759336"/>
              <a:gd name="connsiteX6" fmla="*/ 2755686 w 3194306"/>
              <a:gd name="connsiteY6" fmla="*/ 5730683 h 5759336"/>
              <a:gd name="connsiteX7" fmla="*/ 2727080 w 3194306"/>
              <a:gd name="connsiteY7" fmla="*/ 5759288 h 5759336"/>
              <a:gd name="connsiteX8" fmla="*/ 2698474 w 3194306"/>
              <a:gd name="connsiteY8" fmla="*/ 5730683 h 5759336"/>
              <a:gd name="connsiteX9" fmla="*/ 2727080 w 3194306"/>
              <a:gd name="connsiteY9" fmla="*/ 5702077 h 5759336"/>
              <a:gd name="connsiteX10" fmla="*/ 2288458 w 3194306"/>
              <a:gd name="connsiteY10" fmla="*/ 5702077 h 5759336"/>
              <a:gd name="connsiteX11" fmla="*/ 2317064 w 3194306"/>
              <a:gd name="connsiteY11" fmla="*/ 5730683 h 5759336"/>
              <a:gd name="connsiteX12" fmla="*/ 2288458 w 3194306"/>
              <a:gd name="connsiteY12" fmla="*/ 5759288 h 5759336"/>
              <a:gd name="connsiteX13" fmla="*/ 2259854 w 3194306"/>
              <a:gd name="connsiteY13" fmla="*/ 5730683 h 5759336"/>
              <a:gd name="connsiteX14" fmla="*/ 2288458 w 3194306"/>
              <a:gd name="connsiteY14" fmla="*/ 5702077 h 5759336"/>
              <a:gd name="connsiteX15" fmla="*/ 1849838 w 3194306"/>
              <a:gd name="connsiteY15" fmla="*/ 5702077 h 5759336"/>
              <a:gd name="connsiteX16" fmla="*/ 1878442 w 3194306"/>
              <a:gd name="connsiteY16" fmla="*/ 5730683 h 5759336"/>
              <a:gd name="connsiteX17" fmla="*/ 1849838 w 3194306"/>
              <a:gd name="connsiteY17" fmla="*/ 5759288 h 5759336"/>
              <a:gd name="connsiteX18" fmla="*/ 1821232 w 3194306"/>
              <a:gd name="connsiteY18" fmla="*/ 5730683 h 5759336"/>
              <a:gd name="connsiteX19" fmla="*/ 1849838 w 3194306"/>
              <a:gd name="connsiteY19" fmla="*/ 5702077 h 5759336"/>
              <a:gd name="connsiteX20" fmla="*/ 1354004 w 3194306"/>
              <a:gd name="connsiteY20" fmla="*/ 5702077 h 5759336"/>
              <a:gd name="connsiteX21" fmla="*/ 1382610 w 3194306"/>
              <a:gd name="connsiteY21" fmla="*/ 5730683 h 5759336"/>
              <a:gd name="connsiteX22" fmla="*/ 1354004 w 3194306"/>
              <a:gd name="connsiteY22" fmla="*/ 5759288 h 5759336"/>
              <a:gd name="connsiteX23" fmla="*/ 1325398 w 3194306"/>
              <a:gd name="connsiteY23" fmla="*/ 5730683 h 5759336"/>
              <a:gd name="connsiteX24" fmla="*/ 1354004 w 3194306"/>
              <a:gd name="connsiteY24" fmla="*/ 5702077 h 5759336"/>
              <a:gd name="connsiteX25" fmla="*/ 915384 w 3194306"/>
              <a:gd name="connsiteY25" fmla="*/ 5702077 h 5759336"/>
              <a:gd name="connsiteX26" fmla="*/ 943990 w 3194306"/>
              <a:gd name="connsiteY26" fmla="*/ 5730683 h 5759336"/>
              <a:gd name="connsiteX27" fmla="*/ 915384 w 3194306"/>
              <a:gd name="connsiteY27" fmla="*/ 5759288 h 5759336"/>
              <a:gd name="connsiteX28" fmla="*/ 886778 w 3194306"/>
              <a:gd name="connsiteY28" fmla="*/ 5730683 h 5759336"/>
              <a:gd name="connsiteX29" fmla="*/ 915384 w 3194306"/>
              <a:gd name="connsiteY29" fmla="*/ 5702077 h 5759336"/>
              <a:gd name="connsiteX30" fmla="*/ 467226 w 3194306"/>
              <a:gd name="connsiteY30" fmla="*/ 5702077 h 5759336"/>
              <a:gd name="connsiteX31" fmla="*/ 495832 w 3194306"/>
              <a:gd name="connsiteY31" fmla="*/ 5730684 h 5759336"/>
              <a:gd name="connsiteX32" fmla="*/ 467226 w 3194306"/>
              <a:gd name="connsiteY32" fmla="*/ 5759289 h 5759336"/>
              <a:gd name="connsiteX33" fmla="*/ 438622 w 3194306"/>
              <a:gd name="connsiteY33" fmla="*/ 5730684 h 5759336"/>
              <a:gd name="connsiteX34" fmla="*/ 467226 w 3194306"/>
              <a:gd name="connsiteY34" fmla="*/ 5702077 h 5759336"/>
              <a:gd name="connsiteX35" fmla="*/ 28606 w 3194306"/>
              <a:gd name="connsiteY35" fmla="*/ 5702077 h 5759336"/>
              <a:gd name="connsiteX36" fmla="*/ 57210 w 3194306"/>
              <a:gd name="connsiteY36" fmla="*/ 5730683 h 5759336"/>
              <a:gd name="connsiteX37" fmla="*/ 28606 w 3194306"/>
              <a:gd name="connsiteY37" fmla="*/ 5759288 h 5759336"/>
              <a:gd name="connsiteX38" fmla="*/ 0 w 3194306"/>
              <a:gd name="connsiteY38" fmla="*/ 5730683 h 5759336"/>
              <a:gd name="connsiteX39" fmla="*/ 28606 w 3194306"/>
              <a:gd name="connsiteY39" fmla="*/ 5702077 h 5759336"/>
              <a:gd name="connsiteX40" fmla="*/ 3165702 w 3194306"/>
              <a:gd name="connsiteY40" fmla="*/ 5187174 h 5759336"/>
              <a:gd name="connsiteX41" fmla="*/ 3194306 w 3194306"/>
              <a:gd name="connsiteY41" fmla="*/ 5215779 h 5759336"/>
              <a:gd name="connsiteX42" fmla="*/ 3165702 w 3194306"/>
              <a:gd name="connsiteY42" fmla="*/ 5244385 h 5759336"/>
              <a:gd name="connsiteX43" fmla="*/ 3137096 w 3194306"/>
              <a:gd name="connsiteY43" fmla="*/ 5215779 h 5759336"/>
              <a:gd name="connsiteX44" fmla="*/ 3165702 w 3194306"/>
              <a:gd name="connsiteY44" fmla="*/ 5187174 h 5759336"/>
              <a:gd name="connsiteX45" fmla="*/ 2727080 w 3194306"/>
              <a:gd name="connsiteY45" fmla="*/ 5187174 h 5759336"/>
              <a:gd name="connsiteX46" fmla="*/ 2755686 w 3194306"/>
              <a:gd name="connsiteY46" fmla="*/ 5215779 h 5759336"/>
              <a:gd name="connsiteX47" fmla="*/ 2727080 w 3194306"/>
              <a:gd name="connsiteY47" fmla="*/ 5244385 h 5759336"/>
              <a:gd name="connsiteX48" fmla="*/ 2698474 w 3194306"/>
              <a:gd name="connsiteY48" fmla="*/ 5215779 h 5759336"/>
              <a:gd name="connsiteX49" fmla="*/ 2727080 w 3194306"/>
              <a:gd name="connsiteY49" fmla="*/ 5187174 h 5759336"/>
              <a:gd name="connsiteX50" fmla="*/ 2288458 w 3194306"/>
              <a:gd name="connsiteY50" fmla="*/ 5187174 h 5759336"/>
              <a:gd name="connsiteX51" fmla="*/ 2317064 w 3194306"/>
              <a:gd name="connsiteY51" fmla="*/ 5215779 h 5759336"/>
              <a:gd name="connsiteX52" fmla="*/ 2288458 w 3194306"/>
              <a:gd name="connsiteY52" fmla="*/ 5244385 h 5759336"/>
              <a:gd name="connsiteX53" fmla="*/ 2259854 w 3194306"/>
              <a:gd name="connsiteY53" fmla="*/ 5215779 h 5759336"/>
              <a:gd name="connsiteX54" fmla="*/ 2288458 w 3194306"/>
              <a:gd name="connsiteY54" fmla="*/ 5187174 h 5759336"/>
              <a:gd name="connsiteX55" fmla="*/ 1849838 w 3194306"/>
              <a:gd name="connsiteY55" fmla="*/ 5187174 h 5759336"/>
              <a:gd name="connsiteX56" fmla="*/ 1878442 w 3194306"/>
              <a:gd name="connsiteY56" fmla="*/ 5215779 h 5759336"/>
              <a:gd name="connsiteX57" fmla="*/ 1849838 w 3194306"/>
              <a:gd name="connsiteY57" fmla="*/ 5244385 h 5759336"/>
              <a:gd name="connsiteX58" fmla="*/ 1821232 w 3194306"/>
              <a:gd name="connsiteY58" fmla="*/ 5215779 h 5759336"/>
              <a:gd name="connsiteX59" fmla="*/ 1849838 w 3194306"/>
              <a:gd name="connsiteY59" fmla="*/ 5187174 h 5759336"/>
              <a:gd name="connsiteX60" fmla="*/ 1354004 w 3194306"/>
              <a:gd name="connsiteY60" fmla="*/ 5187174 h 5759336"/>
              <a:gd name="connsiteX61" fmla="*/ 1382610 w 3194306"/>
              <a:gd name="connsiteY61" fmla="*/ 5215779 h 5759336"/>
              <a:gd name="connsiteX62" fmla="*/ 1354004 w 3194306"/>
              <a:gd name="connsiteY62" fmla="*/ 5244385 h 5759336"/>
              <a:gd name="connsiteX63" fmla="*/ 1325398 w 3194306"/>
              <a:gd name="connsiteY63" fmla="*/ 5215779 h 5759336"/>
              <a:gd name="connsiteX64" fmla="*/ 1354004 w 3194306"/>
              <a:gd name="connsiteY64" fmla="*/ 5187174 h 5759336"/>
              <a:gd name="connsiteX65" fmla="*/ 915384 w 3194306"/>
              <a:gd name="connsiteY65" fmla="*/ 5187174 h 5759336"/>
              <a:gd name="connsiteX66" fmla="*/ 943990 w 3194306"/>
              <a:gd name="connsiteY66" fmla="*/ 5215779 h 5759336"/>
              <a:gd name="connsiteX67" fmla="*/ 915384 w 3194306"/>
              <a:gd name="connsiteY67" fmla="*/ 5244385 h 5759336"/>
              <a:gd name="connsiteX68" fmla="*/ 886778 w 3194306"/>
              <a:gd name="connsiteY68" fmla="*/ 5215779 h 5759336"/>
              <a:gd name="connsiteX69" fmla="*/ 915384 w 3194306"/>
              <a:gd name="connsiteY69" fmla="*/ 5187174 h 5759336"/>
              <a:gd name="connsiteX70" fmla="*/ 467226 w 3194306"/>
              <a:gd name="connsiteY70" fmla="*/ 5187174 h 5759336"/>
              <a:gd name="connsiteX71" fmla="*/ 495832 w 3194306"/>
              <a:gd name="connsiteY71" fmla="*/ 5215779 h 5759336"/>
              <a:gd name="connsiteX72" fmla="*/ 467226 w 3194306"/>
              <a:gd name="connsiteY72" fmla="*/ 5244385 h 5759336"/>
              <a:gd name="connsiteX73" fmla="*/ 438622 w 3194306"/>
              <a:gd name="connsiteY73" fmla="*/ 5215779 h 5759336"/>
              <a:gd name="connsiteX74" fmla="*/ 467226 w 3194306"/>
              <a:gd name="connsiteY74" fmla="*/ 5187174 h 5759336"/>
              <a:gd name="connsiteX75" fmla="*/ 28606 w 3194306"/>
              <a:gd name="connsiteY75" fmla="*/ 5187174 h 5759336"/>
              <a:gd name="connsiteX76" fmla="*/ 57210 w 3194306"/>
              <a:gd name="connsiteY76" fmla="*/ 5215779 h 5759336"/>
              <a:gd name="connsiteX77" fmla="*/ 28606 w 3194306"/>
              <a:gd name="connsiteY77" fmla="*/ 5244385 h 5759336"/>
              <a:gd name="connsiteX78" fmla="*/ 0 w 3194306"/>
              <a:gd name="connsiteY78" fmla="*/ 5215779 h 5759336"/>
              <a:gd name="connsiteX79" fmla="*/ 28606 w 3194306"/>
              <a:gd name="connsiteY79" fmla="*/ 5187174 h 5759336"/>
              <a:gd name="connsiteX80" fmla="*/ 3165702 w 3194306"/>
              <a:gd name="connsiteY80" fmla="*/ 4672271 h 5759336"/>
              <a:gd name="connsiteX81" fmla="*/ 3194306 w 3194306"/>
              <a:gd name="connsiteY81" fmla="*/ 4700876 h 5759336"/>
              <a:gd name="connsiteX82" fmla="*/ 3165702 w 3194306"/>
              <a:gd name="connsiteY82" fmla="*/ 4729482 h 5759336"/>
              <a:gd name="connsiteX83" fmla="*/ 3137096 w 3194306"/>
              <a:gd name="connsiteY83" fmla="*/ 4700876 h 5759336"/>
              <a:gd name="connsiteX84" fmla="*/ 3165702 w 3194306"/>
              <a:gd name="connsiteY84" fmla="*/ 4672271 h 5759336"/>
              <a:gd name="connsiteX85" fmla="*/ 2727080 w 3194306"/>
              <a:gd name="connsiteY85" fmla="*/ 4672271 h 5759336"/>
              <a:gd name="connsiteX86" fmla="*/ 2755686 w 3194306"/>
              <a:gd name="connsiteY86" fmla="*/ 4700876 h 5759336"/>
              <a:gd name="connsiteX87" fmla="*/ 2727080 w 3194306"/>
              <a:gd name="connsiteY87" fmla="*/ 4729482 h 5759336"/>
              <a:gd name="connsiteX88" fmla="*/ 2698474 w 3194306"/>
              <a:gd name="connsiteY88" fmla="*/ 4700876 h 5759336"/>
              <a:gd name="connsiteX89" fmla="*/ 2727080 w 3194306"/>
              <a:gd name="connsiteY89" fmla="*/ 4672271 h 5759336"/>
              <a:gd name="connsiteX90" fmla="*/ 2288458 w 3194306"/>
              <a:gd name="connsiteY90" fmla="*/ 4672271 h 5759336"/>
              <a:gd name="connsiteX91" fmla="*/ 2317064 w 3194306"/>
              <a:gd name="connsiteY91" fmla="*/ 4700876 h 5759336"/>
              <a:gd name="connsiteX92" fmla="*/ 2288458 w 3194306"/>
              <a:gd name="connsiteY92" fmla="*/ 4729482 h 5759336"/>
              <a:gd name="connsiteX93" fmla="*/ 2259854 w 3194306"/>
              <a:gd name="connsiteY93" fmla="*/ 4700876 h 5759336"/>
              <a:gd name="connsiteX94" fmla="*/ 2288458 w 3194306"/>
              <a:gd name="connsiteY94" fmla="*/ 4672271 h 5759336"/>
              <a:gd name="connsiteX95" fmla="*/ 1849838 w 3194306"/>
              <a:gd name="connsiteY95" fmla="*/ 4672271 h 5759336"/>
              <a:gd name="connsiteX96" fmla="*/ 1878442 w 3194306"/>
              <a:gd name="connsiteY96" fmla="*/ 4700876 h 5759336"/>
              <a:gd name="connsiteX97" fmla="*/ 1849838 w 3194306"/>
              <a:gd name="connsiteY97" fmla="*/ 4729482 h 5759336"/>
              <a:gd name="connsiteX98" fmla="*/ 1821232 w 3194306"/>
              <a:gd name="connsiteY98" fmla="*/ 4700876 h 5759336"/>
              <a:gd name="connsiteX99" fmla="*/ 1849838 w 3194306"/>
              <a:gd name="connsiteY99" fmla="*/ 4672271 h 5759336"/>
              <a:gd name="connsiteX100" fmla="*/ 1354004 w 3194306"/>
              <a:gd name="connsiteY100" fmla="*/ 4672271 h 5759336"/>
              <a:gd name="connsiteX101" fmla="*/ 1382610 w 3194306"/>
              <a:gd name="connsiteY101" fmla="*/ 4700876 h 5759336"/>
              <a:gd name="connsiteX102" fmla="*/ 1354004 w 3194306"/>
              <a:gd name="connsiteY102" fmla="*/ 4729482 h 5759336"/>
              <a:gd name="connsiteX103" fmla="*/ 1325398 w 3194306"/>
              <a:gd name="connsiteY103" fmla="*/ 4700876 h 5759336"/>
              <a:gd name="connsiteX104" fmla="*/ 1354004 w 3194306"/>
              <a:gd name="connsiteY104" fmla="*/ 4672271 h 5759336"/>
              <a:gd name="connsiteX105" fmla="*/ 915384 w 3194306"/>
              <a:gd name="connsiteY105" fmla="*/ 4672271 h 5759336"/>
              <a:gd name="connsiteX106" fmla="*/ 943990 w 3194306"/>
              <a:gd name="connsiteY106" fmla="*/ 4700876 h 5759336"/>
              <a:gd name="connsiteX107" fmla="*/ 915384 w 3194306"/>
              <a:gd name="connsiteY107" fmla="*/ 4729482 h 5759336"/>
              <a:gd name="connsiteX108" fmla="*/ 886778 w 3194306"/>
              <a:gd name="connsiteY108" fmla="*/ 4700876 h 5759336"/>
              <a:gd name="connsiteX109" fmla="*/ 915384 w 3194306"/>
              <a:gd name="connsiteY109" fmla="*/ 4672271 h 5759336"/>
              <a:gd name="connsiteX110" fmla="*/ 467226 w 3194306"/>
              <a:gd name="connsiteY110" fmla="*/ 4672271 h 5759336"/>
              <a:gd name="connsiteX111" fmla="*/ 495832 w 3194306"/>
              <a:gd name="connsiteY111" fmla="*/ 4700878 h 5759336"/>
              <a:gd name="connsiteX112" fmla="*/ 467226 w 3194306"/>
              <a:gd name="connsiteY112" fmla="*/ 4729482 h 5759336"/>
              <a:gd name="connsiteX113" fmla="*/ 438622 w 3194306"/>
              <a:gd name="connsiteY113" fmla="*/ 4700878 h 5759336"/>
              <a:gd name="connsiteX114" fmla="*/ 467226 w 3194306"/>
              <a:gd name="connsiteY114" fmla="*/ 4672271 h 5759336"/>
              <a:gd name="connsiteX115" fmla="*/ 28606 w 3194306"/>
              <a:gd name="connsiteY115" fmla="*/ 4672271 h 5759336"/>
              <a:gd name="connsiteX116" fmla="*/ 57210 w 3194306"/>
              <a:gd name="connsiteY116" fmla="*/ 4700876 h 5759336"/>
              <a:gd name="connsiteX117" fmla="*/ 28606 w 3194306"/>
              <a:gd name="connsiteY117" fmla="*/ 4729482 h 5759336"/>
              <a:gd name="connsiteX118" fmla="*/ 0 w 3194306"/>
              <a:gd name="connsiteY118" fmla="*/ 4700876 h 5759336"/>
              <a:gd name="connsiteX119" fmla="*/ 28606 w 3194306"/>
              <a:gd name="connsiteY119" fmla="*/ 4672271 h 5759336"/>
              <a:gd name="connsiteX120" fmla="*/ 3165702 w 3194306"/>
              <a:gd name="connsiteY120" fmla="*/ 4147832 h 5759336"/>
              <a:gd name="connsiteX121" fmla="*/ 3194306 w 3194306"/>
              <a:gd name="connsiteY121" fmla="*/ 4176437 h 5759336"/>
              <a:gd name="connsiteX122" fmla="*/ 3165702 w 3194306"/>
              <a:gd name="connsiteY122" fmla="*/ 4205043 h 5759336"/>
              <a:gd name="connsiteX123" fmla="*/ 3137096 w 3194306"/>
              <a:gd name="connsiteY123" fmla="*/ 4176437 h 5759336"/>
              <a:gd name="connsiteX124" fmla="*/ 3165702 w 3194306"/>
              <a:gd name="connsiteY124" fmla="*/ 4147832 h 5759336"/>
              <a:gd name="connsiteX125" fmla="*/ 2727080 w 3194306"/>
              <a:gd name="connsiteY125" fmla="*/ 4147832 h 5759336"/>
              <a:gd name="connsiteX126" fmla="*/ 2755686 w 3194306"/>
              <a:gd name="connsiteY126" fmla="*/ 4176437 h 5759336"/>
              <a:gd name="connsiteX127" fmla="*/ 2727080 w 3194306"/>
              <a:gd name="connsiteY127" fmla="*/ 4205043 h 5759336"/>
              <a:gd name="connsiteX128" fmla="*/ 2698474 w 3194306"/>
              <a:gd name="connsiteY128" fmla="*/ 4176437 h 5759336"/>
              <a:gd name="connsiteX129" fmla="*/ 2727080 w 3194306"/>
              <a:gd name="connsiteY129" fmla="*/ 4147832 h 5759336"/>
              <a:gd name="connsiteX130" fmla="*/ 2288458 w 3194306"/>
              <a:gd name="connsiteY130" fmla="*/ 4147832 h 5759336"/>
              <a:gd name="connsiteX131" fmla="*/ 2317064 w 3194306"/>
              <a:gd name="connsiteY131" fmla="*/ 4176437 h 5759336"/>
              <a:gd name="connsiteX132" fmla="*/ 2288458 w 3194306"/>
              <a:gd name="connsiteY132" fmla="*/ 4205043 h 5759336"/>
              <a:gd name="connsiteX133" fmla="*/ 2259854 w 3194306"/>
              <a:gd name="connsiteY133" fmla="*/ 4176437 h 5759336"/>
              <a:gd name="connsiteX134" fmla="*/ 2288458 w 3194306"/>
              <a:gd name="connsiteY134" fmla="*/ 4147832 h 5759336"/>
              <a:gd name="connsiteX135" fmla="*/ 1849838 w 3194306"/>
              <a:gd name="connsiteY135" fmla="*/ 4147832 h 5759336"/>
              <a:gd name="connsiteX136" fmla="*/ 1878442 w 3194306"/>
              <a:gd name="connsiteY136" fmla="*/ 4176437 h 5759336"/>
              <a:gd name="connsiteX137" fmla="*/ 1849838 w 3194306"/>
              <a:gd name="connsiteY137" fmla="*/ 4205043 h 5759336"/>
              <a:gd name="connsiteX138" fmla="*/ 1821232 w 3194306"/>
              <a:gd name="connsiteY138" fmla="*/ 4176437 h 5759336"/>
              <a:gd name="connsiteX139" fmla="*/ 1849838 w 3194306"/>
              <a:gd name="connsiteY139" fmla="*/ 4147832 h 5759336"/>
              <a:gd name="connsiteX140" fmla="*/ 1354004 w 3194306"/>
              <a:gd name="connsiteY140" fmla="*/ 4147832 h 5759336"/>
              <a:gd name="connsiteX141" fmla="*/ 1382610 w 3194306"/>
              <a:gd name="connsiteY141" fmla="*/ 4176437 h 5759336"/>
              <a:gd name="connsiteX142" fmla="*/ 1354004 w 3194306"/>
              <a:gd name="connsiteY142" fmla="*/ 4205043 h 5759336"/>
              <a:gd name="connsiteX143" fmla="*/ 1325398 w 3194306"/>
              <a:gd name="connsiteY143" fmla="*/ 4176437 h 5759336"/>
              <a:gd name="connsiteX144" fmla="*/ 1354004 w 3194306"/>
              <a:gd name="connsiteY144" fmla="*/ 4147832 h 5759336"/>
              <a:gd name="connsiteX145" fmla="*/ 915384 w 3194306"/>
              <a:gd name="connsiteY145" fmla="*/ 4147832 h 5759336"/>
              <a:gd name="connsiteX146" fmla="*/ 943990 w 3194306"/>
              <a:gd name="connsiteY146" fmla="*/ 4176437 h 5759336"/>
              <a:gd name="connsiteX147" fmla="*/ 915384 w 3194306"/>
              <a:gd name="connsiteY147" fmla="*/ 4205043 h 5759336"/>
              <a:gd name="connsiteX148" fmla="*/ 886778 w 3194306"/>
              <a:gd name="connsiteY148" fmla="*/ 4176437 h 5759336"/>
              <a:gd name="connsiteX149" fmla="*/ 915384 w 3194306"/>
              <a:gd name="connsiteY149" fmla="*/ 4147832 h 5759336"/>
              <a:gd name="connsiteX150" fmla="*/ 467226 w 3194306"/>
              <a:gd name="connsiteY150" fmla="*/ 4147832 h 5759336"/>
              <a:gd name="connsiteX151" fmla="*/ 495832 w 3194306"/>
              <a:gd name="connsiteY151" fmla="*/ 4176437 h 5759336"/>
              <a:gd name="connsiteX152" fmla="*/ 467226 w 3194306"/>
              <a:gd name="connsiteY152" fmla="*/ 4205043 h 5759336"/>
              <a:gd name="connsiteX153" fmla="*/ 438622 w 3194306"/>
              <a:gd name="connsiteY153" fmla="*/ 4176437 h 5759336"/>
              <a:gd name="connsiteX154" fmla="*/ 467226 w 3194306"/>
              <a:gd name="connsiteY154" fmla="*/ 4147832 h 5759336"/>
              <a:gd name="connsiteX155" fmla="*/ 28606 w 3194306"/>
              <a:gd name="connsiteY155" fmla="*/ 4147832 h 5759336"/>
              <a:gd name="connsiteX156" fmla="*/ 57210 w 3194306"/>
              <a:gd name="connsiteY156" fmla="*/ 4176437 h 5759336"/>
              <a:gd name="connsiteX157" fmla="*/ 28606 w 3194306"/>
              <a:gd name="connsiteY157" fmla="*/ 4205043 h 5759336"/>
              <a:gd name="connsiteX158" fmla="*/ 0 w 3194306"/>
              <a:gd name="connsiteY158" fmla="*/ 4176437 h 5759336"/>
              <a:gd name="connsiteX159" fmla="*/ 28606 w 3194306"/>
              <a:gd name="connsiteY159" fmla="*/ 4147832 h 5759336"/>
              <a:gd name="connsiteX160" fmla="*/ 3165702 w 3194306"/>
              <a:gd name="connsiteY160" fmla="*/ 3632929 h 5759336"/>
              <a:gd name="connsiteX161" fmla="*/ 3194306 w 3194306"/>
              <a:gd name="connsiteY161" fmla="*/ 3661534 h 5759336"/>
              <a:gd name="connsiteX162" fmla="*/ 3165702 w 3194306"/>
              <a:gd name="connsiteY162" fmla="*/ 3690140 h 5759336"/>
              <a:gd name="connsiteX163" fmla="*/ 3137096 w 3194306"/>
              <a:gd name="connsiteY163" fmla="*/ 3661534 h 5759336"/>
              <a:gd name="connsiteX164" fmla="*/ 3165702 w 3194306"/>
              <a:gd name="connsiteY164" fmla="*/ 3632929 h 5759336"/>
              <a:gd name="connsiteX165" fmla="*/ 2727080 w 3194306"/>
              <a:gd name="connsiteY165" fmla="*/ 3632929 h 5759336"/>
              <a:gd name="connsiteX166" fmla="*/ 2755686 w 3194306"/>
              <a:gd name="connsiteY166" fmla="*/ 3661534 h 5759336"/>
              <a:gd name="connsiteX167" fmla="*/ 2727080 w 3194306"/>
              <a:gd name="connsiteY167" fmla="*/ 3690140 h 5759336"/>
              <a:gd name="connsiteX168" fmla="*/ 2698474 w 3194306"/>
              <a:gd name="connsiteY168" fmla="*/ 3661534 h 5759336"/>
              <a:gd name="connsiteX169" fmla="*/ 2727080 w 3194306"/>
              <a:gd name="connsiteY169" fmla="*/ 3632929 h 5759336"/>
              <a:gd name="connsiteX170" fmla="*/ 2288458 w 3194306"/>
              <a:gd name="connsiteY170" fmla="*/ 3632929 h 5759336"/>
              <a:gd name="connsiteX171" fmla="*/ 2317064 w 3194306"/>
              <a:gd name="connsiteY171" fmla="*/ 3661534 h 5759336"/>
              <a:gd name="connsiteX172" fmla="*/ 2288458 w 3194306"/>
              <a:gd name="connsiteY172" fmla="*/ 3690140 h 5759336"/>
              <a:gd name="connsiteX173" fmla="*/ 2259854 w 3194306"/>
              <a:gd name="connsiteY173" fmla="*/ 3661534 h 5759336"/>
              <a:gd name="connsiteX174" fmla="*/ 2288458 w 3194306"/>
              <a:gd name="connsiteY174" fmla="*/ 3632929 h 5759336"/>
              <a:gd name="connsiteX175" fmla="*/ 1849838 w 3194306"/>
              <a:gd name="connsiteY175" fmla="*/ 3632929 h 5759336"/>
              <a:gd name="connsiteX176" fmla="*/ 1878442 w 3194306"/>
              <a:gd name="connsiteY176" fmla="*/ 3661534 h 5759336"/>
              <a:gd name="connsiteX177" fmla="*/ 1849838 w 3194306"/>
              <a:gd name="connsiteY177" fmla="*/ 3690140 h 5759336"/>
              <a:gd name="connsiteX178" fmla="*/ 1821232 w 3194306"/>
              <a:gd name="connsiteY178" fmla="*/ 3661534 h 5759336"/>
              <a:gd name="connsiteX179" fmla="*/ 1849838 w 3194306"/>
              <a:gd name="connsiteY179" fmla="*/ 3632929 h 5759336"/>
              <a:gd name="connsiteX180" fmla="*/ 1354004 w 3194306"/>
              <a:gd name="connsiteY180" fmla="*/ 3632929 h 5759336"/>
              <a:gd name="connsiteX181" fmla="*/ 1382610 w 3194306"/>
              <a:gd name="connsiteY181" fmla="*/ 3661534 h 5759336"/>
              <a:gd name="connsiteX182" fmla="*/ 1354004 w 3194306"/>
              <a:gd name="connsiteY182" fmla="*/ 3690140 h 5759336"/>
              <a:gd name="connsiteX183" fmla="*/ 1325398 w 3194306"/>
              <a:gd name="connsiteY183" fmla="*/ 3661534 h 5759336"/>
              <a:gd name="connsiteX184" fmla="*/ 1354004 w 3194306"/>
              <a:gd name="connsiteY184" fmla="*/ 3632929 h 5759336"/>
              <a:gd name="connsiteX185" fmla="*/ 915384 w 3194306"/>
              <a:gd name="connsiteY185" fmla="*/ 3632929 h 5759336"/>
              <a:gd name="connsiteX186" fmla="*/ 943990 w 3194306"/>
              <a:gd name="connsiteY186" fmla="*/ 3661534 h 5759336"/>
              <a:gd name="connsiteX187" fmla="*/ 915384 w 3194306"/>
              <a:gd name="connsiteY187" fmla="*/ 3690140 h 5759336"/>
              <a:gd name="connsiteX188" fmla="*/ 886778 w 3194306"/>
              <a:gd name="connsiteY188" fmla="*/ 3661534 h 5759336"/>
              <a:gd name="connsiteX189" fmla="*/ 915384 w 3194306"/>
              <a:gd name="connsiteY189" fmla="*/ 3632929 h 5759336"/>
              <a:gd name="connsiteX190" fmla="*/ 467226 w 3194306"/>
              <a:gd name="connsiteY190" fmla="*/ 3632929 h 5759336"/>
              <a:gd name="connsiteX191" fmla="*/ 495832 w 3194306"/>
              <a:gd name="connsiteY191" fmla="*/ 3661534 h 5759336"/>
              <a:gd name="connsiteX192" fmla="*/ 467226 w 3194306"/>
              <a:gd name="connsiteY192" fmla="*/ 3690140 h 5759336"/>
              <a:gd name="connsiteX193" fmla="*/ 438622 w 3194306"/>
              <a:gd name="connsiteY193" fmla="*/ 3661534 h 5759336"/>
              <a:gd name="connsiteX194" fmla="*/ 467226 w 3194306"/>
              <a:gd name="connsiteY194" fmla="*/ 3632929 h 5759336"/>
              <a:gd name="connsiteX195" fmla="*/ 28606 w 3194306"/>
              <a:gd name="connsiteY195" fmla="*/ 3632929 h 5759336"/>
              <a:gd name="connsiteX196" fmla="*/ 57210 w 3194306"/>
              <a:gd name="connsiteY196" fmla="*/ 3661534 h 5759336"/>
              <a:gd name="connsiteX197" fmla="*/ 28606 w 3194306"/>
              <a:gd name="connsiteY197" fmla="*/ 3690140 h 5759336"/>
              <a:gd name="connsiteX198" fmla="*/ 0 w 3194306"/>
              <a:gd name="connsiteY198" fmla="*/ 3661534 h 5759336"/>
              <a:gd name="connsiteX199" fmla="*/ 28606 w 3194306"/>
              <a:gd name="connsiteY199" fmla="*/ 3632929 h 5759336"/>
              <a:gd name="connsiteX200" fmla="*/ 3165702 w 3194306"/>
              <a:gd name="connsiteY200" fmla="*/ 3118025 h 5759336"/>
              <a:gd name="connsiteX201" fmla="*/ 3194306 w 3194306"/>
              <a:gd name="connsiteY201" fmla="*/ 3146630 h 5759336"/>
              <a:gd name="connsiteX202" fmla="*/ 3165702 w 3194306"/>
              <a:gd name="connsiteY202" fmla="*/ 3175236 h 5759336"/>
              <a:gd name="connsiteX203" fmla="*/ 3137096 w 3194306"/>
              <a:gd name="connsiteY203" fmla="*/ 3146630 h 5759336"/>
              <a:gd name="connsiteX204" fmla="*/ 3165702 w 3194306"/>
              <a:gd name="connsiteY204" fmla="*/ 3118025 h 5759336"/>
              <a:gd name="connsiteX205" fmla="*/ 2727080 w 3194306"/>
              <a:gd name="connsiteY205" fmla="*/ 3118025 h 5759336"/>
              <a:gd name="connsiteX206" fmla="*/ 2755686 w 3194306"/>
              <a:gd name="connsiteY206" fmla="*/ 3146630 h 5759336"/>
              <a:gd name="connsiteX207" fmla="*/ 2727080 w 3194306"/>
              <a:gd name="connsiteY207" fmla="*/ 3175236 h 5759336"/>
              <a:gd name="connsiteX208" fmla="*/ 2698474 w 3194306"/>
              <a:gd name="connsiteY208" fmla="*/ 3146630 h 5759336"/>
              <a:gd name="connsiteX209" fmla="*/ 2727080 w 3194306"/>
              <a:gd name="connsiteY209" fmla="*/ 3118025 h 5759336"/>
              <a:gd name="connsiteX210" fmla="*/ 2288458 w 3194306"/>
              <a:gd name="connsiteY210" fmla="*/ 3118025 h 5759336"/>
              <a:gd name="connsiteX211" fmla="*/ 2317064 w 3194306"/>
              <a:gd name="connsiteY211" fmla="*/ 3146630 h 5759336"/>
              <a:gd name="connsiteX212" fmla="*/ 2288458 w 3194306"/>
              <a:gd name="connsiteY212" fmla="*/ 3175236 h 5759336"/>
              <a:gd name="connsiteX213" fmla="*/ 2259854 w 3194306"/>
              <a:gd name="connsiteY213" fmla="*/ 3146630 h 5759336"/>
              <a:gd name="connsiteX214" fmla="*/ 2288458 w 3194306"/>
              <a:gd name="connsiteY214" fmla="*/ 3118025 h 5759336"/>
              <a:gd name="connsiteX215" fmla="*/ 1849838 w 3194306"/>
              <a:gd name="connsiteY215" fmla="*/ 3118025 h 5759336"/>
              <a:gd name="connsiteX216" fmla="*/ 1878442 w 3194306"/>
              <a:gd name="connsiteY216" fmla="*/ 3146630 h 5759336"/>
              <a:gd name="connsiteX217" fmla="*/ 1849838 w 3194306"/>
              <a:gd name="connsiteY217" fmla="*/ 3175236 h 5759336"/>
              <a:gd name="connsiteX218" fmla="*/ 1821232 w 3194306"/>
              <a:gd name="connsiteY218" fmla="*/ 3146630 h 5759336"/>
              <a:gd name="connsiteX219" fmla="*/ 1849838 w 3194306"/>
              <a:gd name="connsiteY219" fmla="*/ 3118025 h 5759336"/>
              <a:gd name="connsiteX220" fmla="*/ 1354004 w 3194306"/>
              <a:gd name="connsiteY220" fmla="*/ 3118025 h 5759336"/>
              <a:gd name="connsiteX221" fmla="*/ 1382610 w 3194306"/>
              <a:gd name="connsiteY221" fmla="*/ 3146630 h 5759336"/>
              <a:gd name="connsiteX222" fmla="*/ 1354004 w 3194306"/>
              <a:gd name="connsiteY222" fmla="*/ 3175236 h 5759336"/>
              <a:gd name="connsiteX223" fmla="*/ 1325398 w 3194306"/>
              <a:gd name="connsiteY223" fmla="*/ 3146630 h 5759336"/>
              <a:gd name="connsiteX224" fmla="*/ 1354004 w 3194306"/>
              <a:gd name="connsiteY224" fmla="*/ 3118025 h 5759336"/>
              <a:gd name="connsiteX225" fmla="*/ 915384 w 3194306"/>
              <a:gd name="connsiteY225" fmla="*/ 3118025 h 5759336"/>
              <a:gd name="connsiteX226" fmla="*/ 943990 w 3194306"/>
              <a:gd name="connsiteY226" fmla="*/ 3146630 h 5759336"/>
              <a:gd name="connsiteX227" fmla="*/ 915384 w 3194306"/>
              <a:gd name="connsiteY227" fmla="*/ 3175236 h 5759336"/>
              <a:gd name="connsiteX228" fmla="*/ 886778 w 3194306"/>
              <a:gd name="connsiteY228" fmla="*/ 3146630 h 5759336"/>
              <a:gd name="connsiteX229" fmla="*/ 915384 w 3194306"/>
              <a:gd name="connsiteY229" fmla="*/ 3118025 h 5759336"/>
              <a:gd name="connsiteX230" fmla="*/ 467226 w 3194306"/>
              <a:gd name="connsiteY230" fmla="*/ 3118025 h 5759336"/>
              <a:gd name="connsiteX231" fmla="*/ 495832 w 3194306"/>
              <a:gd name="connsiteY231" fmla="*/ 3146630 h 5759336"/>
              <a:gd name="connsiteX232" fmla="*/ 467226 w 3194306"/>
              <a:gd name="connsiteY232" fmla="*/ 3175236 h 5759336"/>
              <a:gd name="connsiteX233" fmla="*/ 438622 w 3194306"/>
              <a:gd name="connsiteY233" fmla="*/ 3146630 h 5759336"/>
              <a:gd name="connsiteX234" fmla="*/ 467226 w 3194306"/>
              <a:gd name="connsiteY234" fmla="*/ 3118025 h 5759336"/>
              <a:gd name="connsiteX235" fmla="*/ 28606 w 3194306"/>
              <a:gd name="connsiteY235" fmla="*/ 3118025 h 5759336"/>
              <a:gd name="connsiteX236" fmla="*/ 57210 w 3194306"/>
              <a:gd name="connsiteY236" fmla="*/ 3146630 h 5759336"/>
              <a:gd name="connsiteX237" fmla="*/ 28606 w 3194306"/>
              <a:gd name="connsiteY237" fmla="*/ 3175236 h 5759336"/>
              <a:gd name="connsiteX238" fmla="*/ 0 w 3194306"/>
              <a:gd name="connsiteY238" fmla="*/ 3146630 h 5759336"/>
              <a:gd name="connsiteX239" fmla="*/ 28606 w 3194306"/>
              <a:gd name="connsiteY239" fmla="*/ 3118025 h 5759336"/>
              <a:gd name="connsiteX240" fmla="*/ 3165702 w 3194306"/>
              <a:gd name="connsiteY240" fmla="*/ 2593587 h 5759336"/>
              <a:gd name="connsiteX241" fmla="*/ 3194306 w 3194306"/>
              <a:gd name="connsiteY241" fmla="*/ 2622192 h 5759336"/>
              <a:gd name="connsiteX242" fmla="*/ 3165702 w 3194306"/>
              <a:gd name="connsiteY242" fmla="*/ 2650798 h 5759336"/>
              <a:gd name="connsiteX243" fmla="*/ 3137096 w 3194306"/>
              <a:gd name="connsiteY243" fmla="*/ 2622192 h 5759336"/>
              <a:gd name="connsiteX244" fmla="*/ 3165702 w 3194306"/>
              <a:gd name="connsiteY244" fmla="*/ 2593587 h 5759336"/>
              <a:gd name="connsiteX245" fmla="*/ 2727080 w 3194306"/>
              <a:gd name="connsiteY245" fmla="*/ 2593587 h 5759336"/>
              <a:gd name="connsiteX246" fmla="*/ 2755686 w 3194306"/>
              <a:gd name="connsiteY246" fmla="*/ 2622192 h 5759336"/>
              <a:gd name="connsiteX247" fmla="*/ 2727080 w 3194306"/>
              <a:gd name="connsiteY247" fmla="*/ 2650798 h 5759336"/>
              <a:gd name="connsiteX248" fmla="*/ 2698474 w 3194306"/>
              <a:gd name="connsiteY248" fmla="*/ 2622192 h 5759336"/>
              <a:gd name="connsiteX249" fmla="*/ 2727080 w 3194306"/>
              <a:gd name="connsiteY249" fmla="*/ 2593587 h 5759336"/>
              <a:gd name="connsiteX250" fmla="*/ 2288458 w 3194306"/>
              <a:gd name="connsiteY250" fmla="*/ 2593587 h 5759336"/>
              <a:gd name="connsiteX251" fmla="*/ 2317064 w 3194306"/>
              <a:gd name="connsiteY251" fmla="*/ 2622192 h 5759336"/>
              <a:gd name="connsiteX252" fmla="*/ 2288458 w 3194306"/>
              <a:gd name="connsiteY252" fmla="*/ 2650798 h 5759336"/>
              <a:gd name="connsiteX253" fmla="*/ 2259854 w 3194306"/>
              <a:gd name="connsiteY253" fmla="*/ 2622192 h 5759336"/>
              <a:gd name="connsiteX254" fmla="*/ 2288458 w 3194306"/>
              <a:gd name="connsiteY254" fmla="*/ 2593587 h 5759336"/>
              <a:gd name="connsiteX255" fmla="*/ 1849838 w 3194306"/>
              <a:gd name="connsiteY255" fmla="*/ 2593587 h 5759336"/>
              <a:gd name="connsiteX256" fmla="*/ 1878442 w 3194306"/>
              <a:gd name="connsiteY256" fmla="*/ 2622192 h 5759336"/>
              <a:gd name="connsiteX257" fmla="*/ 1849838 w 3194306"/>
              <a:gd name="connsiteY257" fmla="*/ 2650798 h 5759336"/>
              <a:gd name="connsiteX258" fmla="*/ 1821232 w 3194306"/>
              <a:gd name="connsiteY258" fmla="*/ 2622192 h 5759336"/>
              <a:gd name="connsiteX259" fmla="*/ 1849838 w 3194306"/>
              <a:gd name="connsiteY259" fmla="*/ 2593587 h 5759336"/>
              <a:gd name="connsiteX260" fmla="*/ 1354004 w 3194306"/>
              <a:gd name="connsiteY260" fmla="*/ 2593587 h 5759336"/>
              <a:gd name="connsiteX261" fmla="*/ 1382610 w 3194306"/>
              <a:gd name="connsiteY261" fmla="*/ 2622192 h 5759336"/>
              <a:gd name="connsiteX262" fmla="*/ 1354004 w 3194306"/>
              <a:gd name="connsiteY262" fmla="*/ 2650798 h 5759336"/>
              <a:gd name="connsiteX263" fmla="*/ 1325398 w 3194306"/>
              <a:gd name="connsiteY263" fmla="*/ 2622192 h 5759336"/>
              <a:gd name="connsiteX264" fmla="*/ 1354004 w 3194306"/>
              <a:gd name="connsiteY264" fmla="*/ 2593587 h 5759336"/>
              <a:gd name="connsiteX265" fmla="*/ 915384 w 3194306"/>
              <a:gd name="connsiteY265" fmla="*/ 2593587 h 5759336"/>
              <a:gd name="connsiteX266" fmla="*/ 943990 w 3194306"/>
              <a:gd name="connsiteY266" fmla="*/ 2622192 h 5759336"/>
              <a:gd name="connsiteX267" fmla="*/ 915384 w 3194306"/>
              <a:gd name="connsiteY267" fmla="*/ 2650798 h 5759336"/>
              <a:gd name="connsiteX268" fmla="*/ 886778 w 3194306"/>
              <a:gd name="connsiteY268" fmla="*/ 2622192 h 5759336"/>
              <a:gd name="connsiteX269" fmla="*/ 915384 w 3194306"/>
              <a:gd name="connsiteY269" fmla="*/ 2593587 h 5759336"/>
              <a:gd name="connsiteX270" fmla="*/ 467226 w 3194306"/>
              <a:gd name="connsiteY270" fmla="*/ 2593587 h 5759336"/>
              <a:gd name="connsiteX271" fmla="*/ 495832 w 3194306"/>
              <a:gd name="connsiteY271" fmla="*/ 2622192 h 5759336"/>
              <a:gd name="connsiteX272" fmla="*/ 467226 w 3194306"/>
              <a:gd name="connsiteY272" fmla="*/ 2650798 h 5759336"/>
              <a:gd name="connsiteX273" fmla="*/ 438622 w 3194306"/>
              <a:gd name="connsiteY273" fmla="*/ 2622192 h 5759336"/>
              <a:gd name="connsiteX274" fmla="*/ 467226 w 3194306"/>
              <a:gd name="connsiteY274" fmla="*/ 2593587 h 5759336"/>
              <a:gd name="connsiteX275" fmla="*/ 28606 w 3194306"/>
              <a:gd name="connsiteY275" fmla="*/ 2593587 h 5759336"/>
              <a:gd name="connsiteX276" fmla="*/ 57210 w 3194306"/>
              <a:gd name="connsiteY276" fmla="*/ 2622192 h 5759336"/>
              <a:gd name="connsiteX277" fmla="*/ 28606 w 3194306"/>
              <a:gd name="connsiteY277" fmla="*/ 2650798 h 5759336"/>
              <a:gd name="connsiteX278" fmla="*/ 0 w 3194306"/>
              <a:gd name="connsiteY278" fmla="*/ 2622192 h 5759336"/>
              <a:gd name="connsiteX279" fmla="*/ 28606 w 3194306"/>
              <a:gd name="connsiteY279" fmla="*/ 2593587 h 5759336"/>
              <a:gd name="connsiteX280" fmla="*/ 3165702 w 3194306"/>
              <a:gd name="connsiteY280" fmla="*/ 2078684 h 5759336"/>
              <a:gd name="connsiteX281" fmla="*/ 3194306 w 3194306"/>
              <a:gd name="connsiteY281" fmla="*/ 2107289 h 5759336"/>
              <a:gd name="connsiteX282" fmla="*/ 3165702 w 3194306"/>
              <a:gd name="connsiteY282" fmla="*/ 2135895 h 5759336"/>
              <a:gd name="connsiteX283" fmla="*/ 3137096 w 3194306"/>
              <a:gd name="connsiteY283" fmla="*/ 2107289 h 5759336"/>
              <a:gd name="connsiteX284" fmla="*/ 3165702 w 3194306"/>
              <a:gd name="connsiteY284" fmla="*/ 2078684 h 5759336"/>
              <a:gd name="connsiteX285" fmla="*/ 2727080 w 3194306"/>
              <a:gd name="connsiteY285" fmla="*/ 2078684 h 5759336"/>
              <a:gd name="connsiteX286" fmla="*/ 2755686 w 3194306"/>
              <a:gd name="connsiteY286" fmla="*/ 2107289 h 5759336"/>
              <a:gd name="connsiteX287" fmla="*/ 2727080 w 3194306"/>
              <a:gd name="connsiteY287" fmla="*/ 2135895 h 5759336"/>
              <a:gd name="connsiteX288" fmla="*/ 2698474 w 3194306"/>
              <a:gd name="connsiteY288" fmla="*/ 2107289 h 5759336"/>
              <a:gd name="connsiteX289" fmla="*/ 2727080 w 3194306"/>
              <a:gd name="connsiteY289" fmla="*/ 2078684 h 5759336"/>
              <a:gd name="connsiteX290" fmla="*/ 2288458 w 3194306"/>
              <a:gd name="connsiteY290" fmla="*/ 2078684 h 5759336"/>
              <a:gd name="connsiteX291" fmla="*/ 2317064 w 3194306"/>
              <a:gd name="connsiteY291" fmla="*/ 2107289 h 5759336"/>
              <a:gd name="connsiteX292" fmla="*/ 2288458 w 3194306"/>
              <a:gd name="connsiteY292" fmla="*/ 2135895 h 5759336"/>
              <a:gd name="connsiteX293" fmla="*/ 2259854 w 3194306"/>
              <a:gd name="connsiteY293" fmla="*/ 2107289 h 5759336"/>
              <a:gd name="connsiteX294" fmla="*/ 2288458 w 3194306"/>
              <a:gd name="connsiteY294" fmla="*/ 2078684 h 5759336"/>
              <a:gd name="connsiteX295" fmla="*/ 1849838 w 3194306"/>
              <a:gd name="connsiteY295" fmla="*/ 2078684 h 5759336"/>
              <a:gd name="connsiteX296" fmla="*/ 1878442 w 3194306"/>
              <a:gd name="connsiteY296" fmla="*/ 2107289 h 5759336"/>
              <a:gd name="connsiteX297" fmla="*/ 1849838 w 3194306"/>
              <a:gd name="connsiteY297" fmla="*/ 2135895 h 5759336"/>
              <a:gd name="connsiteX298" fmla="*/ 1821232 w 3194306"/>
              <a:gd name="connsiteY298" fmla="*/ 2107289 h 5759336"/>
              <a:gd name="connsiteX299" fmla="*/ 1849838 w 3194306"/>
              <a:gd name="connsiteY299" fmla="*/ 2078684 h 5759336"/>
              <a:gd name="connsiteX300" fmla="*/ 1354004 w 3194306"/>
              <a:gd name="connsiteY300" fmla="*/ 2078684 h 5759336"/>
              <a:gd name="connsiteX301" fmla="*/ 1382610 w 3194306"/>
              <a:gd name="connsiteY301" fmla="*/ 2107289 h 5759336"/>
              <a:gd name="connsiteX302" fmla="*/ 1354004 w 3194306"/>
              <a:gd name="connsiteY302" fmla="*/ 2135895 h 5759336"/>
              <a:gd name="connsiteX303" fmla="*/ 1325398 w 3194306"/>
              <a:gd name="connsiteY303" fmla="*/ 2107289 h 5759336"/>
              <a:gd name="connsiteX304" fmla="*/ 1354004 w 3194306"/>
              <a:gd name="connsiteY304" fmla="*/ 2078684 h 5759336"/>
              <a:gd name="connsiteX305" fmla="*/ 915384 w 3194306"/>
              <a:gd name="connsiteY305" fmla="*/ 2078684 h 5759336"/>
              <a:gd name="connsiteX306" fmla="*/ 943990 w 3194306"/>
              <a:gd name="connsiteY306" fmla="*/ 2107289 h 5759336"/>
              <a:gd name="connsiteX307" fmla="*/ 915384 w 3194306"/>
              <a:gd name="connsiteY307" fmla="*/ 2135895 h 5759336"/>
              <a:gd name="connsiteX308" fmla="*/ 886778 w 3194306"/>
              <a:gd name="connsiteY308" fmla="*/ 2107289 h 5759336"/>
              <a:gd name="connsiteX309" fmla="*/ 915384 w 3194306"/>
              <a:gd name="connsiteY309" fmla="*/ 2078684 h 5759336"/>
              <a:gd name="connsiteX310" fmla="*/ 467226 w 3194306"/>
              <a:gd name="connsiteY310" fmla="*/ 2078684 h 5759336"/>
              <a:gd name="connsiteX311" fmla="*/ 495834 w 3194306"/>
              <a:gd name="connsiteY311" fmla="*/ 2107290 h 5759336"/>
              <a:gd name="connsiteX312" fmla="*/ 467226 w 3194306"/>
              <a:gd name="connsiteY312" fmla="*/ 2135896 h 5759336"/>
              <a:gd name="connsiteX313" fmla="*/ 438622 w 3194306"/>
              <a:gd name="connsiteY313" fmla="*/ 2107290 h 5759336"/>
              <a:gd name="connsiteX314" fmla="*/ 467226 w 3194306"/>
              <a:gd name="connsiteY314" fmla="*/ 2078684 h 5759336"/>
              <a:gd name="connsiteX315" fmla="*/ 28606 w 3194306"/>
              <a:gd name="connsiteY315" fmla="*/ 2078684 h 5759336"/>
              <a:gd name="connsiteX316" fmla="*/ 57212 w 3194306"/>
              <a:gd name="connsiteY316" fmla="*/ 2107290 h 5759336"/>
              <a:gd name="connsiteX317" fmla="*/ 28606 w 3194306"/>
              <a:gd name="connsiteY317" fmla="*/ 2135896 h 5759336"/>
              <a:gd name="connsiteX318" fmla="*/ 0 w 3194306"/>
              <a:gd name="connsiteY318" fmla="*/ 2107290 h 5759336"/>
              <a:gd name="connsiteX319" fmla="*/ 28606 w 3194306"/>
              <a:gd name="connsiteY319" fmla="*/ 2078684 h 5759336"/>
              <a:gd name="connsiteX320" fmla="*/ 3165702 w 3194306"/>
              <a:gd name="connsiteY320" fmla="*/ 1563780 h 5759336"/>
              <a:gd name="connsiteX321" fmla="*/ 3194306 w 3194306"/>
              <a:gd name="connsiteY321" fmla="*/ 1592385 h 5759336"/>
              <a:gd name="connsiteX322" fmla="*/ 3165702 w 3194306"/>
              <a:gd name="connsiteY322" fmla="*/ 1620991 h 5759336"/>
              <a:gd name="connsiteX323" fmla="*/ 3137096 w 3194306"/>
              <a:gd name="connsiteY323" fmla="*/ 1592385 h 5759336"/>
              <a:gd name="connsiteX324" fmla="*/ 3165702 w 3194306"/>
              <a:gd name="connsiteY324" fmla="*/ 1563780 h 5759336"/>
              <a:gd name="connsiteX325" fmla="*/ 2727080 w 3194306"/>
              <a:gd name="connsiteY325" fmla="*/ 1563780 h 5759336"/>
              <a:gd name="connsiteX326" fmla="*/ 2755686 w 3194306"/>
              <a:gd name="connsiteY326" fmla="*/ 1592385 h 5759336"/>
              <a:gd name="connsiteX327" fmla="*/ 2727080 w 3194306"/>
              <a:gd name="connsiteY327" fmla="*/ 1620991 h 5759336"/>
              <a:gd name="connsiteX328" fmla="*/ 2698474 w 3194306"/>
              <a:gd name="connsiteY328" fmla="*/ 1592385 h 5759336"/>
              <a:gd name="connsiteX329" fmla="*/ 2727080 w 3194306"/>
              <a:gd name="connsiteY329" fmla="*/ 1563780 h 5759336"/>
              <a:gd name="connsiteX330" fmla="*/ 2288458 w 3194306"/>
              <a:gd name="connsiteY330" fmla="*/ 1563780 h 5759336"/>
              <a:gd name="connsiteX331" fmla="*/ 2317064 w 3194306"/>
              <a:gd name="connsiteY331" fmla="*/ 1592385 h 5759336"/>
              <a:gd name="connsiteX332" fmla="*/ 2288458 w 3194306"/>
              <a:gd name="connsiteY332" fmla="*/ 1620991 h 5759336"/>
              <a:gd name="connsiteX333" fmla="*/ 2259854 w 3194306"/>
              <a:gd name="connsiteY333" fmla="*/ 1592385 h 5759336"/>
              <a:gd name="connsiteX334" fmla="*/ 2288458 w 3194306"/>
              <a:gd name="connsiteY334" fmla="*/ 1563780 h 5759336"/>
              <a:gd name="connsiteX335" fmla="*/ 1849838 w 3194306"/>
              <a:gd name="connsiteY335" fmla="*/ 1563780 h 5759336"/>
              <a:gd name="connsiteX336" fmla="*/ 1878442 w 3194306"/>
              <a:gd name="connsiteY336" fmla="*/ 1592385 h 5759336"/>
              <a:gd name="connsiteX337" fmla="*/ 1849838 w 3194306"/>
              <a:gd name="connsiteY337" fmla="*/ 1620991 h 5759336"/>
              <a:gd name="connsiteX338" fmla="*/ 1821232 w 3194306"/>
              <a:gd name="connsiteY338" fmla="*/ 1592385 h 5759336"/>
              <a:gd name="connsiteX339" fmla="*/ 1849838 w 3194306"/>
              <a:gd name="connsiteY339" fmla="*/ 1563780 h 5759336"/>
              <a:gd name="connsiteX340" fmla="*/ 1354004 w 3194306"/>
              <a:gd name="connsiteY340" fmla="*/ 1563780 h 5759336"/>
              <a:gd name="connsiteX341" fmla="*/ 1382610 w 3194306"/>
              <a:gd name="connsiteY341" fmla="*/ 1592385 h 5759336"/>
              <a:gd name="connsiteX342" fmla="*/ 1354004 w 3194306"/>
              <a:gd name="connsiteY342" fmla="*/ 1620991 h 5759336"/>
              <a:gd name="connsiteX343" fmla="*/ 1325398 w 3194306"/>
              <a:gd name="connsiteY343" fmla="*/ 1592385 h 5759336"/>
              <a:gd name="connsiteX344" fmla="*/ 1354004 w 3194306"/>
              <a:gd name="connsiteY344" fmla="*/ 1563780 h 5759336"/>
              <a:gd name="connsiteX345" fmla="*/ 915384 w 3194306"/>
              <a:gd name="connsiteY345" fmla="*/ 1563780 h 5759336"/>
              <a:gd name="connsiteX346" fmla="*/ 943990 w 3194306"/>
              <a:gd name="connsiteY346" fmla="*/ 1592385 h 5759336"/>
              <a:gd name="connsiteX347" fmla="*/ 915384 w 3194306"/>
              <a:gd name="connsiteY347" fmla="*/ 1620991 h 5759336"/>
              <a:gd name="connsiteX348" fmla="*/ 886778 w 3194306"/>
              <a:gd name="connsiteY348" fmla="*/ 1592385 h 5759336"/>
              <a:gd name="connsiteX349" fmla="*/ 915384 w 3194306"/>
              <a:gd name="connsiteY349" fmla="*/ 1563780 h 5759336"/>
              <a:gd name="connsiteX350" fmla="*/ 467226 w 3194306"/>
              <a:gd name="connsiteY350" fmla="*/ 1563780 h 5759336"/>
              <a:gd name="connsiteX351" fmla="*/ 495834 w 3194306"/>
              <a:gd name="connsiteY351" fmla="*/ 1592386 h 5759336"/>
              <a:gd name="connsiteX352" fmla="*/ 467226 w 3194306"/>
              <a:gd name="connsiteY352" fmla="*/ 1620992 h 5759336"/>
              <a:gd name="connsiteX353" fmla="*/ 438622 w 3194306"/>
              <a:gd name="connsiteY353" fmla="*/ 1592386 h 5759336"/>
              <a:gd name="connsiteX354" fmla="*/ 467226 w 3194306"/>
              <a:gd name="connsiteY354" fmla="*/ 1563780 h 5759336"/>
              <a:gd name="connsiteX355" fmla="*/ 28606 w 3194306"/>
              <a:gd name="connsiteY355" fmla="*/ 1563780 h 5759336"/>
              <a:gd name="connsiteX356" fmla="*/ 57212 w 3194306"/>
              <a:gd name="connsiteY356" fmla="*/ 1592386 h 5759336"/>
              <a:gd name="connsiteX357" fmla="*/ 28606 w 3194306"/>
              <a:gd name="connsiteY357" fmla="*/ 1620992 h 5759336"/>
              <a:gd name="connsiteX358" fmla="*/ 0 w 3194306"/>
              <a:gd name="connsiteY358" fmla="*/ 1592386 h 5759336"/>
              <a:gd name="connsiteX359" fmla="*/ 28606 w 3194306"/>
              <a:gd name="connsiteY359" fmla="*/ 1563780 h 5759336"/>
              <a:gd name="connsiteX360" fmla="*/ 3165702 w 3194306"/>
              <a:gd name="connsiteY360" fmla="*/ 1039342 h 5759336"/>
              <a:gd name="connsiteX361" fmla="*/ 3194306 w 3194306"/>
              <a:gd name="connsiteY361" fmla="*/ 1067947 h 5759336"/>
              <a:gd name="connsiteX362" fmla="*/ 3165702 w 3194306"/>
              <a:gd name="connsiteY362" fmla="*/ 1096553 h 5759336"/>
              <a:gd name="connsiteX363" fmla="*/ 3137096 w 3194306"/>
              <a:gd name="connsiteY363" fmla="*/ 1067947 h 5759336"/>
              <a:gd name="connsiteX364" fmla="*/ 3165702 w 3194306"/>
              <a:gd name="connsiteY364" fmla="*/ 1039342 h 5759336"/>
              <a:gd name="connsiteX365" fmla="*/ 2727080 w 3194306"/>
              <a:gd name="connsiteY365" fmla="*/ 1039342 h 5759336"/>
              <a:gd name="connsiteX366" fmla="*/ 2755686 w 3194306"/>
              <a:gd name="connsiteY366" fmla="*/ 1067947 h 5759336"/>
              <a:gd name="connsiteX367" fmla="*/ 2727080 w 3194306"/>
              <a:gd name="connsiteY367" fmla="*/ 1096553 h 5759336"/>
              <a:gd name="connsiteX368" fmla="*/ 2698474 w 3194306"/>
              <a:gd name="connsiteY368" fmla="*/ 1067947 h 5759336"/>
              <a:gd name="connsiteX369" fmla="*/ 2727080 w 3194306"/>
              <a:gd name="connsiteY369" fmla="*/ 1039342 h 5759336"/>
              <a:gd name="connsiteX370" fmla="*/ 2288458 w 3194306"/>
              <a:gd name="connsiteY370" fmla="*/ 1039342 h 5759336"/>
              <a:gd name="connsiteX371" fmla="*/ 2317064 w 3194306"/>
              <a:gd name="connsiteY371" fmla="*/ 1067947 h 5759336"/>
              <a:gd name="connsiteX372" fmla="*/ 2288458 w 3194306"/>
              <a:gd name="connsiteY372" fmla="*/ 1096553 h 5759336"/>
              <a:gd name="connsiteX373" fmla="*/ 2259854 w 3194306"/>
              <a:gd name="connsiteY373" fmla="*/ 1067947 h 5759336"/>
              <a:gd name="connsiteX374" fmla="*/ 2288458 w 3194306"/>
              <a:gd name="connsiteY374" fmla="*/ 1039342 h 5759336"/>
              <a:gd name="connsiteX375" fmla="*/ 1849838 w 3194306"/>
              <a:gd name="connsiteY375" fmla="*/ 1039342 h 5759336"/>
              <a:gd name="connsiteX376" fmla="*/ 1878442 w 3194306"/>
              <a:gd name="connsiteY376" fmla="*/ 1067947 h 5759336"/>
              <a:gd name="connsiteX377" fmla="*/ 1849838 w 3194306"/>
              <a:gd name="connsiteY377" fmla="*/ 1096553 h 5759336"/>
              <a:gd name="connsiteX378" fmla="*/ 1821232 w 3194306"/>
              <a:gd name="connsiteY378" fmla="*/ 1067947 h 5759336"/>
              <a:gd name="connsiteX379" fmla="*/ 1849838 w 3194306"/>
              <a:gd name="connsiteY379" fmla="*/ 1039342 h 5759336"/>
              <a:gd name="connsiteX380" fmla="*/ 1354004 w 3194306"/>
              <a:gd name="connsiteY380" fmla="*/ 1039342 h 5759336"/>
              <a:gd name="connsiteX381" fmla="*/ 1382610 w 3194306"/>
              <a:gd name="connsiteY381" fmla="*/ 1067947 h 5759336"/>
              <a:gd name="connsiteX382" fmla="*/ 1354004 w 3194306"/>
              <a:gd name="connsiteY382" fmla="*/ 1096553 h 5759336"/>
              <a:gd name="connsiteX383" fmla="*/ 1325398 w 3194306"/>
              <a:gd name="connsiteY383" fmla="*/ 1067947 h 5759336"/>
              <a:gd name="connsiteX384" fmla="*/ 1354004 w 3194306"/>
              <a:gd name="connsiteY384" fmla="*/ 1039342 h 5759336"/>
              <a:gd name="connsiteX385" fmla="*/ 915384 w 3194306"/>
              <a:gd name="connsiteY385" fmla="*/ 1039342 h 5759336"/>
              <a:gd name="connsiteX386" fmla="*/ 943990 w 3194306"/>
              <a:gd name="connsiteY386" fmla="*/ 1067947 h 5759336"/>
              <a:gd name="connsiteX387" fmla="*/ 915384 w 3194306"/>
              <a:gd name="connsiteY387" fmla="*/ 1096553 h 5759336"/>
              <a:gd name="connsiteX388" fmla="*/ 886778 w 3194306"/>
              <a:gd name="connsiteY388" fmla="*/ 1067947 h 5759336"/>
              <a:gd name="connsiteX389" fmla="*/ 915384 w 3194306"/>
              <a:gd name="connsiteY389" fmla="*/ 1039342 h 5759336"/>
              <a:gd name="connsiteX390" fmla="*/ 467226 w 3194306"/>
              <a:gd name="connsiteY390" fmla="*/ 1039342 h 5759336"/>
              <a:gd name="connsiteX391" fmla="*/ 495832 w 3194306"/>
              <a:gd name="connsiteY391" fmla="*/ 1067949 h 5759336"/>
              <a:gd name="connsiteX392" fmla="*/ 467226 w 3194306"/>
              <a:gd name="connsiteY392" fmla="*/ 1096553 h 5759336"/>
              <a:gd name="connsiteX393" fmla="*/ 438622 w 3194306"/>
              <a:gd name="connsiteY393" fmla="*/ 1067949 h 5759336"/>
              <a:gd name="connsiteX394" fmla="*/ 467226 w 3194306"/>
              <a:gd name="connsiteY394" fmla="*/ 1039342 h 5759336"/>
              <a:gd name="connsiteX395" fmla="*/ 28606 w 3194306"/>
              <a:gd name="connsiteY395" fmla="*/ 1039342 h 5759336"/>
              <a:gd name="connsiteX396" fmla="*/ 57210 w 3194306"/>
              <a:gd name="connsiteY396" fmla="*/ 1067947 h 5759336"/>
              <a:gd name="connsiteX397" fmla="*/ 28606 w 3194306"/>
              <a:gd name="connsiteY397" fmla="*/ 1096553 h 5759336"/>
              <a:gd name="connsiteX398" fmla="*/ 0 w 3194306"/>
              <a:gd name="connsiteY398" fmla="*/ 1067947 h 5759336"/>
              <a:gd name="connsiteX399" fmla="*/ 28606 w 3194306"/>
              <a:gd name="connsiteY399" fmla="*/ 1039342 h 5759336"/>
              <a:gd name="connsiteX400" fmla="*/ 3165702 w 3194306"/>
              <a:gd name="connsiteY400" fmla="*/ 524439 h 5759336"/>
              <a:gd name="connsiteX401" fmla="*/ 3194306 w 3194306"/>
              <a:gd name="connsiteY401" fmla="*/ 553044 h 5759336"/>
              <a:gd name="connsiteX402" fmla="*/ 3165702 w 3194306"/>
              <a:gd name="connsiteY402" fmla="*/ 581650 h 5759336"/>
              <a:gd name="connsiteX403" fmla="*/ 3137096 w 3194306"/>
              <a:gd name="connsiteY403" fmla="*/ 553044 h 5759336"/>
              <a:gd name="connsiteX404" fmla="*/ 3165702 w 3194306"/>
              <a:gd name="connsiteY404" fmla="*/ 524439 h 5759336"/>
              <a:gd name="connsiteX405" fmla="*/ 2727080 w 3194306"/>
              <a:gd name="connsiteY405" fmla="*/ 524439 h 5759336"/>
              <a:gd name="connsiteX406" fmla="*/ 2755686 w 3194306"/>
              <a:gd name="connsiteY406" fmla="*/ 553044 h 5759336"/>
              <a:gd name="connsiteX407" fmla="*/ 2727080 w 3194306"/>
              <a:gd name="connsiteY407" fmla="*/ 581650 h 5759336"/>
              <a:gd name="connsiteX408" fmla="*/ 2698474 w 3194306"/>
              <a:gd name="connsiteY408" fmla="*/ 553044 h 5759336"/>
              <a:gd name="connsiteX409" fmla="*/ 2727080 w 3194306"/>
              <a:gd name="connsiteY409" fmla="*/ 524439 h 5759336"/>
              <a:gd name="connsiteX410" fmla="*/ 2288458 w 3194306"/>
              <a:gd name="connsiteY410" fmla="*/ 524439 h 5759336"/>
              <a:gd name="connsiteX411" fmla="*/ 2317064 w 3194306"/>
              <a:gd name="connsiteY411" fmla="*/ 553044 h 5759336"/>
              <a:gd name="connsiteX412" fmla="*/ 2288458 w 3194306"/>
              <a:gd name="connsiteY412" fmla="*/ 581650 h 5759336"/>
              <a:gd name="connsiteX413" fmla="*/ 2259854 w 3194306"/>
              <a:gd name="connsiteY413" fmla="*/ 553044 h 5759336"/>
              <a:gd name="connsiteX414" fmla="*/ 2288458 w 3194306"/>
              <a:gd name="connsiteY414" fmla="*/ 524439 h 5759336"/>
              <a:gd name="connsiteX415" fmla="*/ 1849838 w 3194306"/>
              <a:gd name="connsiteY415" fmla="*/ 524439 h 5759336"/>
              <a:gd name="connsiteX416" fmla="*/ 1878442 w 3194306"/>
              <a:gd name="connsiteY416" fmla="*/ 553044 h 5759336"/>
              <a:gd name="connsiteX417" fmla="*/ 1849838 w 3194306"/>
              <a:gd name="connsiteY417" fmla="*/ 581650 h 5759336"/>
              <a:gd name="connsiteX418" fmla="*/ 1821232 w 3194306"/>
              <a:gd name="connsiteY418" fmla="*/ 553044 h 5759336"/>
              <a:gd name="connsiteX419" fmla="*/ 1849838 w 3194306"/>
              <a:gd name="connsiteY419" fmla="*/ 524439 h 5759336"/>
              <a:gd name="connsiteX420" fmla="*/ 1354004 w 3194306"/>
              <a:gd name="connsiteY420" fmla="*/ 524439 h 5759336"/>
              <a:gd name="connsiteX421" fmla="*/ 1382610 w 3194306"/>
              <a:gd name="connsiteY421" fmla="*/ 553044 h 5759336"/>
              <a:gd name="connsiteX422" fmla="*/ 1354004 w 3194306"/>
              <a:gd name="connsiteY422" fmla="*/ 581650 h 5759336"/>
              <a:gd name="connsiteX423" fmla="*/ 1325398 w 3194306"/>
              <a:gd name="connsiteY423" fmla="*/ 553044 h 5759336"/>
              <a:gd name="connsiteX424" fmla="*/ 1354004 w 3194306"/>
              <a:gd name="connsiteY424" fmla="*/ 524439 h 5759336"/>
              <a:gd name="connsiteX425" fmla="*/ 915384 w 3194306"/>
              <a:gd name="connsiteY425" fmla="*/ 524439 h 5759336"/>
              <a:gd name="connsiteX426" fmla="*/ 943990 w 3194306"/>
              <a:gd name="connsiteY426" fmla="*/ 553044 h 5759336"/>
              <a:gd name="connsiteX427" fmla="*/ 915384 w 3194306"/>
              <a:gd name="connsiteY427" fmla="*/ 581650 h 5759336"/>
              <a:gd name="connsiteX428" fmla="*/ 886778 w 3194306"/>
              <a:gd name="connsiteY428" fmla="*/ 553044 h 5759336"/>
              <a:gd name="connsiteX429" fmla="*/ 915384 w 3194306"/>
              <a:gd name="connsiteY429" fmla="*/ 524439 h 5759336"/>
              <a:gd name="connsiteX430" fmla="*/ 467226 w 3194306"/>
              <a:gd name="connsiteY430" fmla="*/ 524439 h 5759336"/>
              <a:gd name="connsiteX431" fmla="*/ 495832 w 3194306"/>
              <a:gd name="connsiteY431" fmla="*/ 553044 h 5759336"/>
              <a:gd name="connsiteX432" fmla="*/ 467226 w 3194306"/>
              <a:gd name="connsiteY432" fmla="*/ 581650 h 5759336"/>
              <a:gd name="connsiteX433" fmla="*/ 438622 w 3194306"/>
              <a:gd name="connsiteY433" fmla="*/ 553044 h 5759336"/>
              <a:gd name="connsiteX434" fmla="*/ 467226 w 3194306"/>
              <a:gd name="connsiteY434" fmla="*/ 524439 h 5759336"/>
              <a:gd name="connsiteX435" fmla="*/ 28606 w 3194306"/>
              <a:gd name="connsiteY435" fmla="*/ 524439 h 5759336"/>
              <a:gd name="connsiteX436" fmla="*/ 57210 w 3194306"/>
              <a:gd name="connsiteY436" fmla="*/ 553044 h 5759336"/>
              <a:gd name="connsiteX437" fmla="*/ 28606 w 3194306"/>
              <a:gd name="connsiteY437" fmla="*/ 581650 h 5759336"/>
              <a:gd name="connsiteX438" fmla="*/ 0 w 3194306"/>
              <a:gd name="connsiteY438" fmla="*/ 553044 h 5759336"/>
              <a:gd name="connsiteX439" fmla="*/ 28606 w 3194306"/>
              <a:gd name="connsiteY439" fmla="*/ 524439 h 5759336"/>
              <a:gd name="connsiteX440" fmla="*/ 3165702 w 3194306"/>
              <a:gd name="connsiteY440" fmla="*/ 0 h 5759336"/>
              <a:gd name="connsiteX441" fmla="*/ 3194306 w 3194306"/>
              <a:gd name="connsiteY441" fmla="*/ 28605 h 5759336"/>
              <a:gd name="connsiteX442" fmla="*/ 3165702 w 3194306"/>
              <a:gd name="connsiteY442" fmla="*/ 57211 h 5759336"/>
              <a:gd name="connsiteX443" fmla="*/ 3137096 w 3194306"/>
              <a:gd name="connsiteY443" fmla="*/ 28605 h 5759336"/>
              <a:gd name="connsiteX444" fmla="*/ 3165702 w 3194306"/>
              <a:gd name="connsiteY444" fmla="*/ 0 h 5759336"/>
              <a:gd name="connsiteX445" fmla="*/ 2727080 w 3194306"/>
              <a:gd name="connsiteY445" fmla="*/ 0 h 5759336"/>
              <a:gd name="connsiteX446" fmla="*/ 2755686 w 3194306"/>
              <a:gd name="connsiteY446" fmla="*/ 28605 h 5759336"/>
              <a:gd name="connsiteX447" fmla="*/ 2727080 w 3194306"/>
              <a:gd name="connsiteY447" fmla="*/ 57211 h 5759336"/>
              <a:gd name="connsiteX448" fmla="*/ 2698474 w 3194306"/>
              <a:gd name="connsiteY448" fmla="*/ 28605 h 5759336"/>
              <a:gd name="connsiteX449" fmla="*/ 2727080 w 3194306"/>
              <a:gd name="connsiteY449" fmla="*/ 0 h 5759336"/>
              <a:gd name="connsiteX450" fmla="*/ 2288458 w 3194306"/>
              <a:gd name="connsiteY450" fmla="*/ 0 h 5759336"/>
              <a:gd name="connsiteX451" fmla="*/ 2317064 w 3194306"/>
              <a:gd name="connsiteY451" fmla="*/ 28605 h 5759336"/>
              <a:gd name="connsiteX452" fmla="*/ 2288458 w 3194306"/>
              <a:gd name="connsiteY452" fmla="*/ 57211 h 5759336"/>
              <a:gd name="connsiteX453" fmla="*/ 2259854 w 3194306"/>
              <a:gd name="connsiteY453" fmla="*/ 28605 h 5759336"/>
              <a:gd name="connsiteX454" fmla="*/ 2288458 w 3194306"/>
              <a:gd name="connsiteY454" fmla="*/ 0 h 5759336"/>
              <a:gd name="connsiteX455" fmla="*/ 1849838 w 3194306"/>
              <a:gd name="connsiteY455" fmla="*/ 0 h 5759336"/>
              <a:gd name="connsiteX456" fmla="*/ 1878442 w 3194306"/>
              <a:gd name="connsiteY456" fmla="*/ 28605 h 5759336"/>
              <a:gd name="connsiteX457" fmla="*/ 1849838 w 3194306"/>
              <a:gd name="connsiteY457" fmla="*/ 57211 h 5759336"/>
              <a:gd name="connsiteX458" fmla="*/ 1821232 w 3194306"/>
              <a:gd name="connsiteY458" fmla="*/ 28605 h 5759336"/>
              <a:gd name="connsiteX459" fmla="*/ 1849838 w 3194306"/>
              <a:gd name="connsiteY459" fmla="*/ 0 h 5759336"/>
              <a:gd name="connsiteX460" fmla="*/ 1354004 w 3194306"/>
              <a:gd name="connsiteY460" fmla="*/ 0 h 5759336"/>
              <a:gd name="connsiteX461" fmla="*/ 1382610 w 3194306"/>
              <a:gd name="connsiteY461" fmla="*/ 28605 h 5759336"/>
              <a:gd name="connsiteX462" fmla="*/ 1354004 w 3194306"/>
              <a:gd name="connsiteY462" fmla="*/ 57211 h 5759336"/>
              <a:gd name="connsiteX463" fmla="*/ 1325398 w 3194306"/>
              <a:gd name="connsiteY463" fmla="*/ 28605 h 5759336"/>
              <a:gd name="connsiteX464" fmla="*/ 1354004 w 3194306"/>
              <a:gd name="connsiteY464" fmla="*/ 0 h 5759336"/>
              <a:gd name="connsiteX465" fmla="*/ 915384 w 3194306"/>
              <a:gd name="connsiteY465" fmla="*/ 0 h 5759336"/>
              <a:gd name="connsiteX466" fmla="*/ 943990 w 3194306"/>
              <a:gd name="connsiteY466" fmla="*/ 28605 h 5759336"/>
              <a:gd name="connsiteX467" fmla="*/ 915384 w 3194306"/>
              <a:gd name="connsiteY467" fmla="*/ 57211 h 5759336"/>
              <a:gd name="connsiteX468" fmla="*/ 886778 w 3194306"/>
              <a:gd name="connsiteY468" fmla="*/ 28605 h 5759336"/>
              <a:gd name="connsiteX469" fmla="*/ 915384 w 3194306"/>
              <a:gd name="connsiteY469" fmla="*/ 0 h 5759336"/>
              <a:gd name="connsiteX470" fmla="*/ 467226 w 3194306"/>
              <a:gd name="connsiteY470" fmla="*/ 0 h 5759336"/>
              <a:gd name="connsiteX471" fmla="*/ 495832 w 3194306"/>
              <a:gd name="connsiteY471" fmla="*/ 28605 h 5759336"/>
              <a:gd name="connsiteX472" fmla="*/ 467226 w 3194306"/>
              <a:gd name="connsiteY472" fmla="*/ 57211 h 5759336"/>
              <a:gd name="connsiteX473" fmla="*/ 438622 w 3194306"/>
              <a:gd name="connsiteY473" fmla="*/ 28605 h 5759336"/>
              <a:gd name="connsiteX474" fmla="*/ 467226 w 3194306"/>
              <a:gd name="connsiteY474" fmla="*/ 0 h 5759336"/>
              <a:gd name="connsiteX475" fmla="*/ 28606 w 3194306"/>
              <a:gd name="connsiteY475" fmla="*/ 0 h 5759336"/>
              <a:gd name="connsiteX476" fmla="*/ 57210 w 3194306"/>
              <a:gd name="connsiteY476" fmla="*/ 28605 h 5759336"/>
              <a:gd name="connsiteX477" fmla="*/ 28606 w 3194306"/>
              <a:gd name="connsiteY477" fmla="*/ 57211 h 5759336"/>
              <a:gd name="connsiteX478" fmla="*/ 0 w 3194306"/>
              <a:gd name="connsiteY478" fmla="*/ 28605 h 5759336"/>
              <a:gd name="connsiteX479" fmla="*/ 28606 w 3194306"/>
              <a:gd name="connsiteY479" fmla="*/ 0 h 57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3194306" h="5759336">
                <a:moveTo>
                  <a:pt x="3165702" y="5702077"/>
                </a:moveTo>
                <a:cubicBezTo>
                  <a:pt x="3180958" y="5702077"/>
                  <a:pt x="3194306" y="5714470"/>
                  <a:pt x="3194306" y="5730683"/>
                </a:cubicBezTo>
                <a:cubicBezTo>
                  <a:pt x="3194306" y="5745936"/>
                  <a:pt x="3180958" y="5759288"/>
                  <a:pt x="3165702" y="5759288"/>
                </a:cubicBezTo>
                <a:cubicBezTo>
                  <a:pt x="3150446" y="5759288"/>
                  <a:pt x="3137096" y="5746895"/>
                  <a:pt x="3137096" y="5730683"/>
                </a:cubicBezTo>
                <a:cubicBezTo>
                  <a:pt x="3137096" y="5715421"/>
                  <a:pt x="3150446" y="5702077"/>
                  <a:pt x="3165702" y="5702077"/>
                </a:cubicBezTo>
                <a:close/>
                <a:moveTo>
                  <a:pt x="2727080" y="5702077"/>
                </a:moveTo>
                <a:cubicBezTo>
                  <a:pt x="2742336" y="5702077"/>
                  <a:pt x="2755686" y="5714470"/>
                  <a:pt x="2755686" y="5730683"/>
                </a:cubicBezTo>
                <a:cubicBezTo>
                  <a:pt x="2755686" y="5746884"/>
                  <a:pt x="2742336" y="5759288"/>
                  <a:pt x="2727080" y="5759288"/>
                </a:cubicBezTo>
                <a:cubicBezTo>
                  <a:pt x="2711824" y="5759288"/>
                  <a:pt x="2698474" y="5746895"/>
                  <a:pt x="2698474" y="5730683"/>
                </a:cubicBezTo>
                <a:cubicBezTo>
                  <a:pt x="2698474" y="5715429"/>
                  <a:pt x="2711824" y="5702077"/>
                  <a:pt x="2727080" y="5702077"/>
                </a:cubicBezTo>
                <a:close/>
                <a:moveTo>
                  <a:pt x="2288458" y="5702077"/>
                </a:moveTo>
                <a:cubicBezTo>
                  <a:pt x="2303714" y="5702077"/>
                  <a:pt x="2317064" y="5714470"/>
                  <a:pt x="2317064" y="5730683"/>
                </a:cubicBezTo>
                <a:cubicBezTo>
                  <a:pt x="2317064" y="5746884"/>
                  <a:pt x="2303714" y="5759288"/>
                  <a:pt x="2288458" y="5759288"/>
                </a:cubicBezTo>
                <a:cubicBezTo>
                  <a:pt x="2273202" y="5759288"/>
                  <a:pt x="2259854" y="5746895"/>
                  <a:pt x="2259854" y="5730683"/>
                </a:cubicBezTo>
                <a:cubicBezTo>
                  <a:pt x="2259854" y="5715429"/>
                  <a:pt x="2273202" y="5702077"/>
                  <a:pt x="2288458" y="5702077"/>
                </a:cubicBezTo>
                <a:close/>
                <a:moveTo>
                  <a:pt x="1849838" y="5702077"/>
                </a:moveTo>
                <a:cubicBezTo>
                  <a:pt x="1865094" y="5702077"/>
                  <a:pt x="1878442" y="5714470"/>
                  <a:pt x="1878442" y="5730683"/>
                </a:cubicBezTo>
                <a:cubicBezTo>
                  <a:pt x="1878442" y="5746884"/>
                  <a:pt x="1865094" y="5759288"/>
                  <a:pt x="1849838" y="5759288"/>
                </a:cubicBezTo>
                <a:cubicBezTo>
                  <a:pt x="1834582" y="5759288"/>
                  <a:pt x="1821232" y="5746895"/>
                  <a:pt x="1821232" y="5730683"/>
                </a:cubicBezTo>
                <a:cubicBezTo>
                  <a:pt x="1821232" y="5715429"/>
                  <a:pt x="1834582" y="5702077"/>
                  <a:pt x="1849838" y="5702077"/>
                </a:cubicBezTo>
                <a:close/>
                <a:moveTo>
                  <a:pt x="1354004" y="5702077"/>
                </a:moveTo>
                <a:cubicBezTo>
                  <a:pt x="1369260" y="5702077"/>
                  <a:pt x="1382610" y="5714470"/>
                  <a:pt x="1382610" y="5730683"/>
                </a:cubicBezTo>
                <a:cubicBezTo>
                  <a:pt x="1382610" y="5746884"/>
                  <a:pt x="1369260" y="5759288"/>
                  <a:pt x="1354004" y="5759288"/>
                </a:cubicBezTo>
                <a:cubicBezTo>
                  <a:pt x="1338748" y="5759288"/>
                  <a:pt x="1325398" y="5746895"/>
                  <a:pt x="1325398" y="5730683"/>
                </a:cubicBezTo>
                <a:cubicBezTo>
                  <a:pt x="1325398" y="5715429"/>
                  <a:pt x="1338748" y="5702077"/>
                  <a:pt x="1354004" y="5702077"/>
                </a:cubicBezTo>
                <a:close/>
                <a:moveTo>
                  <a:pt x="915384" y="5702077"/>
                </a:moveTo>
                <a:cubicBezTo>
                  <a:pt x="930640" y="5702077"/>
                  <a:pt x="943990" y="5714470"/>
                  <a:pt x="943990" y="5730683"/>
                </a:cubicBezTo>
                <a:cubicBezTo>
                  <a:pt x="943990" y="5746884"/>
                  <a:pt x="930640" y="5759288"/>
                  <a:pt x="915384" y="5759288"/>
                </a:cubicBezTo>
                <a:cubicBezTo>
                  <a:pt x="900128" y="5759288"/>
                  <a:pt x="886778" y="5746895"/>
                  <a:pt x="886778" y="5730683"/>
                </a:cubicBezTo>
                <a:cubicBezTo>
                  <a:pt x="886778" y="5715429"/>
                  <a:pt x="900128" y="5702077"/>
                  <a:pt x="915384" y="5702077"/>
                </a:cubicBezTo>
                <a:close/>
                <a:moveTo>
                  <a:pt x="467226" y="5702077"/>
                </a:moveTo>
                <a:cubicBezTo>
                  <a:pt x="482482" y="5702077"/>
                  <a:pt x="495832" y="5714472"/>
                  <a:pt x="495832" y="5730684"/>
                </a:cubicBezTo>
                <a:cubicBezTo>
                  <a:pt x="495832" y="5746886"/>
                  <a:pt x="483434" y="5760239"/>
                  <a:pt x="467226" y="5759289"/>
                </a:cubicBezTo>
                <a:cubicBezTo>
                  <a:pt x="451970" y="5759289"/>
                  <a:pt x="438622" y="5746894"/>
                  <a:pt x="438622" y="5730684"/>
                </a:cubicBezTo>
                <a:cubicBezTo>
                  <a:pt x="438622" y="5715430"/>
                  <a:pt x="451014" y="5702077"/>
                  <a:pt x="467226" y="5702077"/>
                </a:cubicBezTo>
                <a:close/>
                <a:moveTo>
                  <a:pt x="28606" y="5702077"/>
                </a:moveTo>
                <a:cubicBezTo>
                  <a:pt x="43862" y="5702077"/>
                  <a:pt x="57210" y="5714470"/>
                  <a:pt x="57210" y="5730683"/>
                </a:cubicBezTo>
                <a:cubicBezTo>
                  <a:pt x="57210" y="5746884"/>
                  <a:pt x="43862" y="5759288"/>
                  <a:pt x="28606" y="5759288"/>
                </a:cubicBezTo>
                <a:cubicBezTo>
                  <a:pt x="13350" y="5759288"/>
                  <a:pt x="0" y="5746895"/>
                  <a:pt x="0" y="5730683"/>
                </a:cubicBezTo>
                <a:cubicBezTo>
                  <a:pt x="0" y="5715429"/>
                  <a:pt x="13350" y="5702077"/>
                  <a:pt x="28606" y="5702077"/>
                </a:cubicBezTo>
                <a:close/>
                <a:moveTo>
                  <a:pt x="3165702" y="5187174"/>
                </a:moveTo>
                <a:cubicBezTo>
                  <a:pt x="3180958" y="5187174"/>
                  <a:pt x="3194306" y="5199567"/>
                  <a:pt x="3194306" y="5215779"/>
                </a:cubicBezTo>
                <a:cubicBezTo>
                  <a:pt x="3194306" y="5231992"/>
                  <a:pt x="3180958" y="5244385"/>
                  <a:pt x="3165702" y="5244385"/>
                </a:cubicBezTo>
                <a:cubicBezTo>
                  <a:pt x="3150446" y="5244385"/>
                  <a:pt x="3137096" y="5231992"/>
                  <a:pt x="3137096" y="5215779"/>
                </a:cubicBezTo>
                <a:cubicBezTo>
                  <a:pt x="3137096" y="5200526"/>
                  <a:pt x="3150446" y="5187174"/>
                  <a:pt x="3165702" y="5187174"/>
                </a:cubicBezTo>
                <a:close/>
                <a:moveTo>
                  <a:pt x="2727080" y="5187174"/>
                </a:moveTo>
                <a:cubicBezTo>
                  <a:pt x="2742336" y="5187174"/>
                  <a:pt x="2755686" y="5199567"/>
                  <a:pt x="2755686" y="5215779"/>
                </a:cubicBezTo>
                <a:cubicBezTo>
                  <a:pt x="2755686" y="5231992"/>
                  <a:pt x="2742336" y="5244385"/>
                  <a:pt x="2727080" y="5244385"/>
                </a:cubicBezTo>
                <a:cubicBezTo>
                  <a:pt x="2711824" y="5244385"/>
                  <a:pt x="2698474" y="5231992"/>
                  <a:pt x="2698474" y="5215779"/>
                </a:cubicBezTo>
                <a:cubicBezTo>
                  <a:pt x="2698474" y="5200526"/>
                  <a:pt x="2711824" y="5187174"/>
                  <a:pt x="2727080" y="5187174"/>
                </a:cubicBezTo>
                <a:close/>
                <a:moveTo>
                  <a:pt x="2288458" y="5187174"/>
                </a:moveTo>
                <a:cubicBezTo>
                  <a:pt x="2303714" y="5187174"/>
                  <a:pt x="2317064" y="5199567"/>
                  <a:pt x="2317064" y="5215779"/>
                </a:cubicBezTo>
                <a:cubicBezTo>
                  <a:pt x="2317064" y="5231992"/>
                  <a:pt x="2303714" y="5244385"/>
                  <a:pt x="2288458" y="5244385"/>
                </a:cubicBezTo>
                <a:cubicBezTo>
                  <a:pt x="2273202" y="5244385"/>
                  <a:pt x="2259854" y="5231992"/>
                  <a:pt x="2259854" y="5215779"/>
                </a:cubicBezTo>
                <a:cubicBezTo>
                  <a:pt x="2259854" y="5200526"/>
                  <a:pt x="2273202" y="5187174"/>
                  <a:pt x="2288458" y="5187174"/>
                </a:cubicBezTo>
                <a:close/>
                <a:moveTo>
                  <a:pt x="1849838" y="5187174"/>
                </a:moveTo>
                <a:cubicBezTo>
                  <a:pt x="1865094" y="5187174"/>
                  <a:pt x="1878442" y="5199567"/>
                  <a:pt x="1878442" y="5215779"/>
                </a:cubicBezTo>
                <a:cubicBezTo>
                  <a:pt x="1878442" y="5231992"/>
                  <a:pt x="1865094" y="5244385"/>
                  <a:pt x="1849838" y="5244385"/>
                </a:cubicBezTo>
                <a:cubicBezTo>
                  <a:pt x="1834582" y="5244385"/>
                  <a:pt x="1821232" y="5231992"/>
                  <a:pt x="1821232" y="5215779"/>
                </a:cubicBezTo>
                <a:cubicBezTo>
                  <a:pt x="1821232" y="5200526"/>
                  <a:pt x="1834582" y="5187174"/>
                  <a:pt x="1849838" y="5187174"/>
                </a:cubicBezTo>
                <a:close/>
                <a:moveTo>
                  <a:pt x="1354004" y="5187174"/>
                </a:moveTo>
                <a:cubicBezTo>
                  <a:pt x="1369260" y="5187174"/>
                  <a:pt x="1382610" y="5199567"/>
                  <a:pt x="1382610" y="5215779"/>
                </a:cubicBezTo>
                <a:cubicBezTo>
                  <a:pt x="1382610" y="5231992"/>
                  <a:pt x="1369260" y="5244385"/>
                  <a:pt x="1354004" y="5244385"/>
                </a:cubicBezTo>
                <a:cubicBezTo>
                  <a:pt x="1338748" y="5244385"/>
                  <a:pt x="1325398" y="5231992"/>
                  <a:pt x="1325398" y="5215779"/>
                </a:cubicBezTo>
                <a:cubicBezTo>
                  <a:pt x="1325398" y="5200526"/>
                  <a:pt x="1338748" y="5187174"/>
                  <a:pt x="1354004" y="5187174"/>
                </a:cubicBezTo>
                <a:close/>
                <a:moveTo>
                  <a:pt x="915384" y="5187174"/>
                </a:moveTo>
                <a:cubicBezTo>
                  <a:pt x="930640" y="5187174"/>
                  <a:pt x="943990" y="5199567"/>
                  <a:pt x="943990" y="5215779"/>
                </a:cubicBezTo>
                <a:cubicBezTo>
                  <a:pt x="943990" y="5231992"/>
                  <a:pt x="930640" y="5244385"/>
                  <a:pt x="915384" y="5244385"/>
                </a:cubicBezTo>
                <a:cubicBezTo>
                  <a:pt x="900128" y="5244385"/>
                  <a:pt x="886778" y="5231992"/>
                  <a:pt x="886778" y="5215779"/>
                </a:cubicBezTo>
                <a:cubicBezTo>
                  <a:pt x="886778" y="5200526"/>
                  <a:pt x="900128" y="5187174"/>
                  <a:pt x="915384" y="5187174"/>
                </a:cubicBezTo>
                <a:close/>
                <a:moveTo>
                  <a:pt x="467226" y="5187174"/>
                </a:moveTo>
                <a:cubicBezTo>
                  <a:pt x="482482" y="5187174"/>
                  <a:pt x="495832" y="5199567"/>
                  <a:pt x="495832" y="5215779"/>
                </a:cubicBezTo>
                <a:cubicBezTo>
                  <a:pt x="495832" y="5231992"/>
                  <a:pt x="483434" y="5244385"/>
                  <a:pt x="467226" y="5244385"/>
                </a:cubicBezTo>
                <a:cubicBezTo>
                  <a:pt x="451970" y="5244385"/>
                  <a:pt x="438622" y="5231992"/>
                  <a:pt x="438622" y="5215779"/>
                </a:cubicBezTo>
                <a:cubicBezTo>
                  <a:pt x="438622" y="5200526"/>
                  <a:pt x="451014" y="5187174"/>
                  <a:pt x="467226" y="5187174"/>
                </a:cubicBezTo>
                <a:close/>
                <a:moveTo>
                  <a:pt x="28606" y="5187174"/>
                </a:moveTo>
                <a:cubicBezTo>
                  <a:pt x="43862" y="5187174"/>
                  <a:pt x="57210" y="5199567"/>
                  <a:pt x="57210" y="5215779"/>
                </a:cubicBezTo>
                <a:cubicBezTo>
                  <a:pt x="57210" y="5231992"/>
                  <a:pt x="43862" y="5244385"/>
                  <a:pt x="28606" y="5244385"/>
                </a:cubicBezTo>
                <a:cubicBezTo>
                  <a:pt x="13350" y="5244385"/>
                  <a:pt x="0" y="5231992"/>
                  <a:pt x="0" y="5215779"/>
                </a:cubicBezTo>
                <a:cubicBezTo>
                  <a:pt x="0" y="5200526"/>
                  <a:pt x="13350" y="5187174"/>
                  <a:pt x="28606" y="5187174"/>
                </a:cubicBezTo>
                <a:close/>
                <a:moveTo>
                  <a:pt x="3165702" y="4672271"/>
                </a:moveTo>
                <a:cubicBezTo>
                  <a:pt x="3180958" y="4672271"/>
                  <a:pt x="3194306" y="4684664"/>
                  <a:pt x="3194306" y="4700876"/>
                </a:cubicBezTo>
                <a:cubicBezTo>
                  <a:pt x="3194306" y="4717089"/>
                  <a:pt x="3180958" y="4729482"/>
                  <a:pt x="3165702" y="4729482"/>
                </a:cubicBezTo>
                <a:cubicBezTo>
                  <a:pt x="3150446" y="4729482"/>
                  <a:pt x="3137096" y="4717089"/>
                  <a:pt x="3137096" y="4700876"/>
                </a:cubicBezTo>
                <a:cubicBezTo>
                  <a:pt x="3137096" y="4685623"/>
                  <a:pt x="3150446" y="4672271"/>
                  <a:pt x="3165702" y="4672271"/>
                </a:cubicBezTo>
                <a:close/>
                <a:moveTo>
                  <a:pt x="2727080" y="4672271"/>
                </a:moveTo>
                <a:cubicBezTo>
                  <a:pt x="2742336" y="4672271"/>
                  <a:pt x="2755686" y="4684664"/>
                  <a:pt x="2755686" y="4700876"/>
                </a:cubicBezTo>
                <a:cubicBezTo>
                  <a:pt x="2755686" y="4717089"/>
                  <a:pt x="2742336" y="4729482"/>
                  <a:pt x="2727080" y="4729482"/>
                </a:cubicBezTo>
                <a:cubicBezTo>
                  <a:pt x="2711824" y="4729482"/>
                  <a:pt x="2698474" y="4717089"/>
                  <a:pt x="2698474" y="4700876"/>
                </a:cubicBezTo>
                <a:cubicBezTo>
                  <a:pt x="2698474" y="4685623"/>
                  <a:pt x="2711824" y="4672271"/>
                  <a:pt x="2727080" y="4672271"/>
                </a:cubicBezTo>
                <a:close/>
                <a:moveTo>
                  <a:pt x="2288458" y="4672271"/>
                </a:moveTo>
                <a:cubicBezTo>
                  <a:pt x="2303714" y="4672271"/>
                  <a:pt x="2317064" y="4684664"/>
                  <a:pt x="2317064" y="4700876"/>
                </a:cubicBezTo>
                <a:cubicBezTo>
                  <a:pt x="2317064" y="4717089"/>
                  <a:pt x="2303714" y="4729482"/>
                  <a:pt x="2288458" y="4729482"/>
                </a:cubicBezTo>
                <a:cubicBezTo>
                  <a:pt x="2273202" y="4729482"/>
                  <a:pt x="2259854" y="4717089"/>
                  <a:pt x="2259854" y="4700876"/>
                </a:cubicBezTo>
                <a:cubicBezTo>
                  <a:pt x="2259854" y="4685623"/>
                  <a:pt x="2273202" y="4672271"/>
                  <a:pt x="2288458" y="4672271"/>
                </a:cubicBezTo>
                <a:close/>
                <a:moveTo>
                  <a:pt x="1849838" y="4672271"/>
                </a:moveTo>
                <a:cubicBezTo>
                  <a:pt x="1865094" y="4672271"/>
                  <a:pt x="1878442" y="4684664"/>
                  <a:pt x="1878442" y="4700876"/>
                </a:cubicBezTo>
                <a:cubicBezTo>
                  <a:pt x="1878442" y="4717089"/>
                  <a:pt x="1865094" y="4729482"/>
                  <a:pt x="1849838" y="4729482"/>
                </a:cubicBezTo>
                <a:cubicBezTo>
                  <a:pt x="1834582" y="4729482"/>
                  <a:pt x="1821232" y="4717089"/>
                  <a:pt x="1821232" y="4700876"/>
                </a:cubicBezTo>
                <a:cubicBezTo>
                  <a:pt x="1821232" y="4685623"/>
                  <a:pt x="1834582" y="4672271"/>
                  <a:pt x="1849838" y="4672271"/>
                </a:cubicBezTo>
                <a:close/>
                <a:moveTo>
                  <a:pt x="1354004" y="4672271"/>
                </a:moveTo>
                <a:cubicBezTo>
                  <a:pt x="1369260" y="4672271"/>
                  <a:pt x="1382610" y="4684664"/>
                  <a:pt x="1382610" y="4700876"/>
                </a:cubicBezTo>
                <a:cubicBezTo>
                  <a:pt x="1382610" y="4717089"/>
                  <a:pt x="1369260" y="4729482"/>
                  <a:pt x="1354004" y="4729482"/>
                </a:cubicBezTo>
                <a:cubicBezTo>
                  <a:pt x="1338748" y="4729482"/>
                  <a:pt x="1325398" y="4717089"/>
                  <a:pt x="1325398" y="4700876"/>
                </a:cubicBezTo>
                <a:cubicBezTo>
                  <a:pt x="1325398" y="4685623"/>
                  <a:pt x="1338748" y="4672271"/>
                  <a:pt x="1354004" y="4672271"/>
                </a:cubicBezTo>
                <a:close/>
                <a:moveTo>
                  <a:pt x="915384" y="4672271"/>
                </a:moveTo>
                <a:cubicBezTo>
                  <a:pt x="930640" y="4672271"/>
                  <a:pt x="943990" y="4684664"/>
                  <a:pt x="943990" y="4700876"/>
                </a:cubicBezTo>
                <a:cubicBezTo>
                  <a:pt x="943990" y="4717089"/>
                  <a:pt x="930640" y="4729482"/>
                  <a:pt x="915384" y="4729482"/>
                </a:cubicBezTo>
                <a:cubicBezTo>
                  <a:pt x="900128" y="4729482"/>
                  <a:pt x="886778" y="4717089"/>
                  <a:pt x="886778" y="4700876"/>
                </a:cubicBezTo>
                <a:cubicBezTo>
                  <a:pt x="886778" y="4685623"/>
                  <a:pt x="900128" y="4672271"/>
                  <a:pt x="915384" y="4672271"/>
                </a:cubicBezTo>
                <a:close/>
                <a:moveTo>
                  <a:pt x="467226" y="4672271"/>
                </a:moveTo>
                <a:cubicBezTo>
                  <a:pt x="482482" y="4672271"/>
                  <a:pt x="495832" y="4684665"/>
                  <a:pt x="495832" y="4700878"/>
                </a:cubicBezTo>
                <a:cubicBezTo>
                  <a:pt x="495832" y="4717088"/>
                  <a:pt x="483434" y="4730433"/>
                  <a:pt x="467226" y="4729482"/>
                </a:cubicBezTo>
                <a:cubicBezTo>
                  <a:pt x="451970" y="4729482"/>
                  <a:pt x="438622" y="4717088"/>
                  <a:pt x="438622" y="4700878"/>
                </a:cubicBezTo>
                <a:cubicBezTo>
                  <a:pt x="438622" y="4685624"/>
                  <a:pt x="451014" y="4672271"/>
                  <a:pt x="467226" y="4672271"/>
                </a:cubicBezTo>
                <a:close/>
                <a:moveTo>
                  <a:pt x="28606" y="4672271"/>
                </a:moveTo>
                <a:cubicBezTo>
                  <a:pt x="43862" y="4672271"/>
                  <a:pt x="57210" y="4684664"/>
                  <a:pt x="57210" y="4700876"/>
                </a:cubicBezTo>
                <a:cubicBezTo>
                  <a:pt x="57210" y="4717089"/>
                  <a:pt x="43862" y="4729482"/>
                  <a:pt x="28606" y="4729482"/>
                </a:cubicBezTo>
                <a:cubicBezTo>
                  <a:pt x="13350" y="4729482"/>
                  <a:pt x="0" y="4717089"/>
                  <a:pt x="0" y="4700876"/>
                </a:cubicBezTo>
                <a:cubicBezTo>
                  <a:pt x="0" y="4685623"/>
                  <a:pt x="13350" y="4672271"/>
                  <a:pt x="28606" y="4672271"/>
                </a:cubicBezTo>
                <a:close/>
                <a:moveTo>
                  <a:pt x="3165702" y="4147832"/>
                </a:moveTo>
                <a:cubicBezTo>
                  <a:pt x="3180958" y="4147832"/>
                  <a:pt x="3194306" y="4160225"/>
                  <a:pt x="3194306" y="4176437"/>
                </a:cubicBezTo>
                <a:cubicBezTo>
                  <a:pt x="3194306" y="4191691"/>
                  <a:pt x="3180958" y="4205043"/>
                  <a:pt x="3165702" y="4205043"/>
                </a:cubicBezTo>
                <a:cubicBezTo>
                  <a:pt x="3150446" y="4205043"/>
                  <a:pt x="3137096" y="4192650"/>
                  <a:pt x="3137096" y="4176437"/>
                </a:cubicBezTo>
                <a:cubicBezTo>
                  <a:pt x="3137096" y="4161184"/>
                  <a:pt x="3150446" y="4147832"/>
                  <a:pt x="3165702" y="4147832"/>
                </a:cubicBezTo>
                <a:close/>
                <a:moveTo>
                  <a:pt x="2727080" y="4147832"/>
                </a:moveTo>
                <a:cubicBezTo>
                  <a:pt x="2742336" y="4147832"/>
                  <a:pt x="2755686" y="4160225"/>
                  <a:pt x="2755686" y="4176437"/>
                </a:cubicBezTo>
                <a:cubicBezTo>
                  <a:pt x="2755686" y="4191691"/>
                  <a:pt x="2742336" y="4205043"/>
                  <a:pt x="2727080" y="4205043"/>
                </a:cubicBezTo>
                <a:cubicBezTo>
                  <a:pt x="2711824" y="4205043"/>
                  <a:pt x="2698474" y="4192650"/>
                  <a:pt x="2698474" y="4176437"/>
                </a:cubicBezTo>
                <a:cubicBezTo>
                  <a:pt x="2698474" y="4161184"/>
                  <a:pt x="2711824" y="4147832"/>
                  <a:pt x="2727080" y="4147832"/>
                </a:cubicBezTo>
                <a:close/>
                <a:moveTo>
                  <a:pt x="2288458" y="4147832"/>
                </a:moveTo>
                <a:cubicBezTo>
                  <a:pt x="2303714" y="4147832"/>
                  <a:pt x="2317064" y="4160225"/>
                  <a:pt x="2317064" y="4176437"/>
                </a:cubicBezTo>
                <a:cubicBezTo>
                  <a:pt x="2317064" y="4191691"/>
                  <a:pt x="2303714" y="4205043"/>
                  <a:pt x="2288458" y="4205043"/>
                </a:cubicBezTo>
                <a:cubicBezTo>
                  <a:pt x="2273202" y="4205043"/>
                  <a:pt x="2259854" y="4192650"/>
                  <a:pt x="2259854" y="4176437"/>
                </a:cubicBezTo>
                <a:cubicBezTo>
                  <a:pt x="2259854" y="4161184"/>
                  <a:pt x="2273202" y="4147832"/>
                  <a:pt x="2288458" y="4147832"/>
                </a:cubicBezTo>
                <a:close/>
                <a:moveTo>
                  <a:pt x="1849838" y="4147832"/>
                </a:moveTo>
                <a:cubicBezTo>
                  <a:pt x="1865094" y="4147832"/>
                  <a:pt x="1878442" y="4160225"/>
                  <a:pt x="1878442" y="4176437"/>
                </a:cubicBezTo>
                <a:cubicBezTo>
                  <a:pt x="1878442" y="4191691"/>
                  <a:pt x="1865094" y="4205043"/>
                  <a:pt x="1849838" y="4205043"/>
                </a:cubicBezTo>
                <a:cubicBezTo>
                  <a:pt x="1834582" y="4205043"/>
                  <a:pt x="1821232" y="4192650"/>
                  <a:pt x="1821232" y="4176437"/>
                </a:cubicBezTo>
                <a:cubicBezTo>
                  <a:pt x="1821232" y="4161184"/>
                  <a:pt x="1834582" y="4147832"/>
                  <a:pt x="1849838" y="4147832"/>
                </a:cubicBezTo>
                <a:close/>
                <a:moveTo>
                  <a:pt x="1354004" y="4147832"/>
                </a:moveTo>
                <a:cubicBezTo>
                  <a:pt x="1369260" y="4147832"/>
                  <a:pt x="1382610" y="4160225"/>
                  <a:pt x="1382610" y="4176437"/>
                </a:cubicBezTo>
                <a:cubicBezTo>
                  <a:pt x="1382610" y="4191691"/>
                  <a:pt x="1369260" y="4205043"/>
                  <a:pt x="1354004" y="4205043"/>
                </a:cubicBezTo>
                <a:cubicBezTo>
                  <a:pt x="1338748" y="4205043"/>
                  <a:pt x="1325398" y="4192650"/>
                  <a:pt x="1325398" y="4176437"/>
                </a:cubicBezTo>
                <a:cubicBezTo>
                  <a:pt x="1325398" y="4161184"/>
                  <a:pt x="1338748" y="4147832"/>
                  <a:pt x="1354004" y="4147832"/>
                </a:cubicBezTo>
                <a:close/>
                <a:moveTo>
                  <a:pt x="915384" y="4147832"/>
                </a:moveTo>
                <a:cubicBezTo>
                  <a:pt x="930640" y="4147832"/>
                  <a:pt x="943990" y="4160225"/>
                  <a:pt x="943990" y="4176437"/>
                </a:cubicBezTo>
                <a:cubicBezTo>
                  <a:pt x="943990" y="4191691"/>
                  <a:pt x="930640" y="4205043"/>
                  <a:pt x="915384" y="4205043"/>
                </a:cubicBezTo>
                <a:cubicBezTo>
                  <a:pt x="900128" y="4205043"/>
                  <a:pt x="886778" y="4192650"/>
                  <a:pt x="886778" y="4176437"/>
                </a:cubicBezTo>
                <a:cubicBezTo>
                  <a:pt x="886778" y="4161184"/>
                  <a:pt x="900128" y="4147832"/>
                  <a:pt x="915384" y="4147832"/>
                </a:cubicBezTo>
                <a:close/>
                <a:moveTo>
                  <a:pt x="467226" y="4147832"/>
                </a:moveTo>
                <a:cubicBezTo>
                  <a:pt x="482482" y="4147832"/>
                  <a:pt x="495832" y="4160225"/>
                  <a:pt x="495832" y="4176437"/>
                </a:cubicBezTo>
                <a:cubicBezTo>
                  <a:pt x="495832" y="4191691"/>
                  <a:pt x="483434" y="4205043"/>
                  <a:pt x="467226" y="4205043"/>
                </a:cubicBezTo>
                <a:cubicBezTo>
                  <a:pt x="451970" y="4205043"/>
                  <a:pt x="438622" y="4192650"/>
                  <a:pt x="438622" y="4176437"/>
                </a:cubicBezTo>
                <a:cubicBezTo>
                  <a:pt x="438622" y="4161184"/>
                  <a:pt x="451014" y="4147832"/>
                  <a:pt x="467226" y="4147832"/>
                </a:cubicBezTo>
                <a:close/>
                <a:moveTo>
                  <a:pt x="28606" y="4147832"/>
                </a:moveTo>
                <a:cubicBezTo>
                  <a:pt x="43862" y="4147832"/>
                  <a:pt x="57210" y="4160225"/>
                  <a:pt x="57210" y="4176437"/>
                </a:cubicBezTo>
                <a:cubicBezTo>
                  <a:pt x="57210" y="4191691"/>
                  <a:pt x="43862" y="4205043"/>
                  <a:pt x="28606" y="4205043"/>
                </a:cubicBezTo>
                <a:cubicBezTo>
                  <a:pt x="13350" y="4205043"/>
                  <a:pt x="0" y="4192650"/>
                  <a:pt x="0" y="4176437"/>
                </a:cubicBezTo>
                <a:cubicBezTo>
                  <a:pt x="0" y="4161184"/>
                  <a:pt x="13350" y="4147832"/>
                  <a:pt x="28606" y="4147832"/>
                </a:cubicBezTo>
                <a:close/>
                <a:moveTo>
                  <a:pt x="3165702" y="3632929"/>
                </a:moveTo>
                <a:cubicBezTo>
                  <a:pt x="3180958" y="3632929"/>
                  <a:pt x="3194306" y="3645322"/>
                  <a:pt x="3194306" y="3661534"/>
                </a:cubicBezTo>
                <a:cubicBezTo>
                  <a:pt x="3194306" y="3677747"/>
                  <a:pt x="3180958" y="3690140"/>
                  <a:pt x="3165702" y="3690140"/>
                </a:cubicBezTo>
                <a:cubicBezTo>
                  <a:pt x="3150446" y="3690140"/>
                  <a:pt x="3137096" y="3677747"/>
                  <a:pt x="3137096" y="3661534"/>
                </a:cubicBezTo>
                <a:cubicBezTo>
                  <a:pt x="3137096" y="3646281"/>
                  <a:pt x="3150446" y="3632929"/>
                  <a:pt x="3165702" y="3632929"/>
                </a:cubicBezTo>
                <a:close/>
                <a:moveTo>
                  <a:pt x="2727080" y="3632929"/>
                </a:moveTo>
                <a:cubicBezTo>
                  <a:pt x="2742336" y="3632929"/>
                  <a:pt x="2755686" y="3645322"/>
                  <a:pt x="2755686" y="3661534"/>
                </a:cubicBezTo>
                <a:cubicBezTo>
                  <a:pt x="2755686" y="3677747"/>
                  <a:pt x="2742336" y="3690140"/>
                  <a:pt x="2727080" y="3690140"/>
                </a:cubicBezTo>
                <a:cubicBezTo>
                  <a:pt x="2711824" y="3690140"/>
                  <a:pt x="2698474" y="3677747"/>
                  <a:pt x="2698474" y="3661534"/>
                </a:cubicBezTo>
                <a:cubicBezTo>
                  <a:pt x="2698474" y="3646281"/>
                  <a:pt x="2711824" y="3632929"/>
                  <a:pt x="2727080" y="3632929"/>
                </a:cubicBezTo>
                <a:close/>
                <a:moveTo>
                  <a:pt x="2288458" y="3632929"/>
                </a:moveTo>
                <a:cubicBezTo>
                  <a:pt x="2303714" y="3632929"/>
                  <a:pt x="2317064" y="3645322"/>
                  <a:pt x="2317064" y="3661534"/>
                </a:cubicBezTo>
                <a:cubicBezTo>
                  <a:pt x="2317064" y="3677747"/>
                  <a:pt x="2303714" y="3690140"/>
                  <a:pt x="2288458" y="3690140"/>
                </a:cubicBezTo>
                <a:cubicBezTo>
                  <a:pt x="2273202" y="3690140"/>
                  <a:pt x="2259854" y="3677747"/>
                  <a:pt x="2259854" y="3661534"/>
                </a:cubicBezTo>
                <a:cubicBezTo>
                  <a:pt x="2259854" y="3646281"/>
                  <a:pt x="2273202" y="3632929"/>
                  <a:pt x="2288458" y="3632929"/>
                </a:cubicBezTo>
                <a:close/>
                <a:moveTo>
                  <a:pt x="1849838" y="3632929"/>
                </a:moveTo>
                <a:cubicBezTo>
                  <a:pt x="1865094" y="3632929"/>
                  <a:pt x="1878442" y="3645322"/>
                  <a:pt x="1878442" y="3661534"/>
                </a:cubicBezTo>
                <a:cubicBezTo>
                  <a:pt x="1878442" y="3677747"/>
                  <a:pt x="1865094" y="3690140"/>
                  <a:pt x="1849838" y="3690140"/>
                </a:cubicBezTo>
                <a:cubicBezTo>
                  <a:pt x="1834582" y="3690140"/>
                  <a:pt x="1821232" y="3677747"/>
                  <a:pt x="1821232" y="3661534"/>
                </a:cubicBezTo>
                <a:cubicBezTo>
                  <a:pt x="1821232" y="3646281"/>
                  <a:pt x="1834582" y="3632929"/>
                  <a:pt x="1849838" y="3632929"/>
                </a:cubicBezTo>
                <a:close/>
                <a:moveTo>
                  <a:pt x="1354004" y="3632929"/>
                </a:moveTo>
                <a:cubicBezTo>
                  <a:pt x="1369260" y="3632929"/>
                  <a:pt x="1382610" y="3645322"/>
                  <a:pt x="1382610" y="3661534"/>
                </a:cubicBezTo>
                <a:cubicBezTo>
                  <a:pt x="1382610" y="3677747"/>
                  <a:pt x="1369260" y="3690140"/>
                  <a:pt x="1354004" y="3690140"/>
                </a:cubicBezTo>
                <a:cubicBezTo>
                  <a:pt x="1338748" y="3690140"/>
                  <a:pt x="1325398" y="3677747"/>
                  <a:pt x="1325398" y="3661534"/>
                </a:cubicBezTo>
                <a:cubicBezTo>
                  <a:pt x="1325398" y="3646281"/>
                  <a:pt x="1338748" y="3632929"/>
                  <a:pt x="1354004" y="3632929"/>
                </a:cubicBezTo>
                <a:close/>
                <a:moveTo>
                  <a:pt x="915384" y="3632929"/>
                </a:moveTo>
                <a:cubicBezTo>
                  <a:pt x="930640" y="3632929"/>
                  <a:pt x="943990" y="3645322"/>
                  <a:pt x="943990" y="3661534"/>
                </a:cubicBezTo>
                <a:cubicBezTo>
                  <a:pt x="943990" y="3677747"/>
                  <a:pt x="930640" y="3690140"/>
                  <a:pt x="915384" y="3690140"/>
                </a:cubicBezTo>
                <a:cubicBezTo>
                  <a:pt x="900128" y="3690140"/>
                  <a:pt x="886778" y="3677747"/>
                  <a:pt x="886778" y="3661534"/>
                </a:cubicBezTo>
                <a:cubicBezTo>
                  <a:pt x="886778" y="3646281"/>
                  <a:pt x="900128" y="3632929"/>
                  <a:pt x="915384" y="3632929"/>
                </a:cubicBezTo>
                <a:close/>
                <a:moveTo>
                  <a:pt x="467226" y="3632929"/>
                </a:moveTo>
                <a:cubicBezTo>
                  <a:pt x="482482" y="3632929"/>
                  <a:pt x="495832" y="3645322"/>
                  <a:pt x="495832" y="3661534"/>
                </a:cubicBezTo>
                <a:cubicBezTo>
                  <a:pt x="495832" y="3677747"/>
                  <a:pt x="483434" y="3690140"/>
                  <a:pt x="467226" y="3690140"/>
                </a:cubicBezTo>
                <a:cubicBezTo>
                  <a:pt x="451970" y="3690140"/>
                  <a:pt x="438622" y="3677747"/>
                  <a:pt x="438622" y="3661534"/>
                </a:cubicBezTo>
                <a:cubicBezTo>
                  <a:pt x="438622" y="3646281"/>
                  <a:pt x="451014" y="3632929"/>
                  <a:pt x="467226" y="3632929"/>
                </a:cubicBezTo>
                <a:close/>
                <a:moveTo>
                  <a:pt x="28606" y="3632929"/>
                </a:moveTo>
                <a:cubicBezTo>
                  <a:pt x="43862" y="3632929"/>
                  <a:pt x="57210" y="3645322"/>
                  <a:pt x="57210" y="3661534"/>
                </a:cubicBezTo>
                <a:cubicBezTo>
                  <a:pt x="57210" y="3677747"/>
                  <a:pt x="43862" y="3690140"/>
                  <a:pt x="28606" y="3690140"/>
                </a:cubicBezTo>
                <a:cubicBezTo>
                  <a:pt x="13350" y="3690140"/>
                  <a:pt x="0" y="3677747"/>
                  <a:pt x="0" y="3661534"/>
                </a:cubicBezTo>
                <a:cubicBezTo>
                  <a:pt x="0" y="3646281"/>
                  <a:pt x="13350" y="3632929"/>
                  <a:pt x="28606" y="3632929"/>
                </a:cubicBezTo>
                <a:close/>
                <a:moveTo>
                  <a:pt x="3165702" y="3118025"/>
                </a:moveTo>
                <a:cubicBezTo>
                  <a:pt x="3180958" y="3118025"/>
                  <a:pt x="3194306" y="3130418"/>
                  <a:pt x="3194306" y="3146630"/>
                </a:cubicBezTo>
                <a:cubicBezTo>
                  <a:pt x="3194306" y="3161884"/>
                  <a:pt x="3180958" y="3175236"/>
                  <a:pt x="3165702" y="3175236"/>
                </a:cubicBezTo>
                <a:cubicBezTo>
                  <a:pt x="3150446" y="3175236"/>
                  <a:pt x="3137096" y="3162843"/>
                  <a:pt x="3137096" y="3146630"/>
                </a:cubicBezTo>
                <a:cubicBezTo>
                  <a:pt x="3137096" y="3131377"/>
                  <a:pt x="3150446" y="3118025"/>
                  <a:pt x="3165702" y="3118025"/>
                </a:cubicBezTo>
                <a:close/>
                <a:moveTo>
                  <a:pt x="2727080" y="3118025"/>
                </a:moveTo>
                <a:cubicBezTo>
                  <a:pt x="2742336" y="3118025"/>
                  <a:pt x="2755686" y="3130418"/>
                  <a:pt x="2755686" y="3146630"/>
                </a:cubicBezTo>
                <a:cubicBezTo>
                  <a:pt x="2755686" y="3161884"/>
                  <a:pt x="2742336" y="3175236"/>
                  <a:pt x="2727080" y="3175236"/>
                </a:cubicBezTo>
                <a:cubicBezTo>
                  <a:pt x="2711824" y="3175236"/>
                  <a:pt x="2698474" y="3162843"/>
                  <a:pt x="2698474" y="3146630"/>
                </a:cubicBezTo>
                <a:cubicBezTo>
                  <a:pt x="2698474" y="3131377"/>
                  <a:pt x="2711824" y="3118025"/>
                  <a:pt x="2727080" y="3118025"/>
                </a:cubicBezTo>
                <a:close/>
                <a:moveTo>
                  <a:pt x="2288458" y="3118025"/>
                </a:moveTo>
                <a:cubicBezTo>
                  <a:pt x="2303714" y="3118025"/>
                  <a:pt x="2317064" y="3130418"/>
                  <a:pt x="2317064" y="3146630"/>
                </a:cubicBezTo>
                <a:cubicBezTo>
                  <a:pt x="2317064" y="3161884"/>
                  <a:pt x="2303714" y="3175236"/>
                  <a:pt x="2288458" y="3175236"/>
                </a:cubicBezTo>
                <a:cubicBezTo>
                  <a:pt x="2273202" y="3175236"/>
                  <a:pt x="2259854" y="3162843"/>
                  <a:pt x="2259854" y="3146630"/>
                </a:cubicBezTo>
                <a:cubicBezTo>
                  <a:pt x="2259854" y="3131377"/>
                  <a:pt x="2273202" y="3118025"/>
                  <a:pt x="2288458" y="3118025"/>
                </a:cubicBezTo>
                <a:close/>
                <a:moveTo>
                  <a:pt x="1849838" y="3118025"/>
                </a:moveTo>
                <a:cubicBezTo>
                  <a:pt x="1865094" y="3118025"/>
                  <a:pt x="1878442" y="3130418"/>
                  <a:pt x="1878442" y="3146630"/>
                </a:cubicBezTo>
                <a:cubicBezTo>
                  <a:pt x="1878442" y="3161884"/>
                  <a:pt x="1865094" y="3175236"/>
                  <a:pt x="1849838" y="3175236"/>
                </a:cubicBezTo>
                <a:cubicBezTo>
                  <a:pt x="1834582" y="3175236"/>
                  <a:pt x="1821232" y="3162843"/>
                  <a:pt x="1821232" y="3146630"/>
                </a:cubicBezTo>
                <a:cubicBezTo>
                  <a:pt x="1821232" y="3131377"/>
                  <a:pt x="1834582" y="3118025"/>
                  <a:pt x="1849838" y="3118025"/>
                </a:cubicBezTo>
                <a:close/>
                <a:moveTo>
                  <a:pt x="1354004" y="3118025"/>
                </a:moveTo>
                <a:cubicBezTo>
                  <a:pt x="1369260" y="3118025"/>
                  <a:pt x="1382610" y="3130418"/>
                  <a:pt x="1382610" y="3146630"/>
                </a:cubicBezTo>
                <a:cubicBezTo>
                  <a:pt x="1382610" y="3161884"/>
                  <a:pt x="1369260" y="3175236"/>
                  <a:pt x="1354004" y="3175236"/>
                </a:cubicBezTo>
                <a:cubicBezTo>
                  <a:pt x="1338748" y="3175236"/>
                  <a:pt x="1325398" y="3162843"/>
                  <a:pt x="1325398" y="3146630"/>
                </a:cubicBezTo>
                <a:cubicBezTo>
                  <a:pt x="1325398" y="3131377"/>
                  <a:pt x="1338748" y="3118025"/>
                  <a:pt x="1354004" y="3118025"/>
                </a:cubicBezTo>
                <a:close/>
                <a:moveTo>
                  <a:pt x="915384" y="3118025"/>
                </a:moveTo>
                <a:cubicBezTo>
                  <a:pt x="930640" y="3118025"/>
                  <a:pt x="943990" y="3130418"/>
                  <a:pt x="943990" y="3146630"/>
                </a:cubicBezTo>
                <a:cubicBezTo>
                  <a:pt x="943990" y="3161884"/>
                  <a:pt x="930640" y="3175236"/>
                  <a:pt x="915384" y="3175236"/>
                </a:cubicBezTo>
                <a:cubicBezTo>
                  <a:pt x="900128" y="3175236"/>
                  <a:pt x="886778" y="3162843"/>
                  <a:pt x="886778" y="3146630"/>
                </a:cubicBezTo>
                <a:cubicBezTo>
                  <a:pt x="886778" y="3131377"/>
                  <a:pt x="900128" y="3118025"/>
                  <a:pt x="915384" y="3118025"/>
                </a:cubicBezTo>
                <a:close/>
                <a:moveTo>
                  <a:pt x="467226" y="3118025"/>
                </a:moveTo>
                <a:cubicBezTo>
                  <a:pt x="482482" y="3118025"/>
                  <a:pt x="495832" y="3130418"/>
                  <a:pt x="495832" y="3146630"/>
                </a:cubicBezTo>
                <a:cubicBezTo>
                  <a:pt x="495832" y="3161884"/>
                  <a:pt x="483434" y="3175236"/>
                  <a:pt x="467226" y="3175236"/>
                </a:cubicBezTo>
                <a:cubicBezTo>
                  <a:pt x="451970" y="3175236"/>
                  <a:pt x="438622" y="3162843"/>
                  <a:pt x="438622" y="3146630"/>
                </a:cubicBezTo>
                <a:cubicBezTo>
                  <a:pt x="438622" y="3131377"/>
                  <a:pt x="451014" y="3118025"/>
                  <a:pt x="467226" y="3118025"/>
                </a:cubicBezTo>
                <a:close/>
                <a:moveTo>
                  <a:pt x="28606" y="3118025"/>
                </a:moveTo>
                <a:cubicBezTo>
                  <a:pt x="43862" y="3118025"/>
                  <a:pt x="57210" y="3130418"/>
                  <a:pt x="57210" y="3146630"/>
                </a:cubicBezTo>
                <a:cubicBezTo>
                  <a:pt x="57210" y="3161884"/>
                  <a:pt x="43862" y="3175236"/>
                  <a:pt x="28606" y="3175236"/>
                </a:cubicBezTo>
                <a:cubicBezTo>
                  <a:pt x="13350" y="3175236"/>
                  <a:pt x="0" y="3162843"/>
                  <a:pt x="0" y="3146630"/>
                </a:cubicBezTo>
                <a:cubicBezTo>
                  <a:pt x="0" y="3131377"/>
                  <a:pt x="13350" y="3118025"/>
                  <a:pt x="28606" y="3118025"/>
                </a:cubicBezTo>
                <a:close/>
                <a:moveTo>
                  <a:pt x="3165702" y="2593587"/>
                </a:moveTo>
                <a:cubicBezTo>
                  <a:pt x="3180958" y="2593587"/>
                  <a:pt x="3194306" y="2605980"/>
                  <a:pt x="3194306" y="2622192"/>
                </a:cubicBezTo>
                <a:cubicBezTo>
                  <a:pt x="3194306" y="2638405"/>
                  <a:pt x="3180958" y="2650798"/>
                  <a:pt x="3165702" y="2650798"/>
                </a:cubicBezTo>
                <a:cubicBezTo>
                  <a:pt x="3150446" y="2650798"/>
                  <a:pt x="3137096" y="2638405"/>
                  <a:pt x="3137096" y="2622192"/>
                </a:cubicBezTo>
                <a:cubicBezTo>
                  <a:pt x="3137096" y="2606939"/>
                  <a:pt x="3150446" y="2593587"/>
                  <a:pt x="3165702" y="2593587"/>
                </a:cubicBezTo>
                <a:close/>
                <a:moveTo>
                  <a:pt x="2727080" y="2593587"/>
                </a:moveTo>
                <a:cubicBezTo>
                  <a:pt x="2742336" y="2593587"/>
                  <a:pt x="2755686" y="2605980"/>
                  <a:pt x="2755686" y="2622192"/>
                </a:cubicBezTo>
                <a:cubicBezTo>
                  <a:pt x="2755686" y="2638405"/>
                  <a:pt x="2742336" y="2650798"/>
                  <a:pt x="2727080" y="2650798"/>
                </a:cubicBezTo>
                <a:cubicBezTo>
                  <a:pt x="2711824" y="2650798"/>
                  <a:pt x="2698474" y="2638405"/>
                  <a:pt x="2698474" y="2622192"/>
                </a:cubicBezTo>
                <a:cubicBezTo>
                  <a:pt x="2698474" y="2606939"/>
                  <a:pt x="2711824" y="2593587"/>
                  <a:pt x="2727080" y="2593587"/>
                </a:cubicBezTo>
                <a:close/>
                <a:moveTo>
                  <a:pt x="2288458" y="2593587"/>
                </a:moveTo>
                <a:cubicBezTo>
                  <a:pt x="2303714" y="2593587"/>
                  <a:pt x="2317064" y="2605980"/>
                  <a:pt x="2317064" y="2622192"/>
                </a:cubicBezTo>
                <a:cubicBezTo>
                  <a:pt x="2317064" y="2638405"/>
                  <a:pt x="2303714" y="2650798"/>
                  <a:pt x="2288458" y="2650798"/>
                </a:cubicBezTo>
                <a:cubicBezTo>
                  <a:pt x="2273202" y="2650798"/>
                  <a:pt x="2259854" y="2638405"/>
                  <a:pt x="2259854" y="2622192"/>
                </a:cubicBezTo>
                <a:cubicBezTo>
                  <a:pt x="2259854" y="2606939"/>
                  <a:pt x="2273202" y="2593587"/>
                  <a:pt x="2288458" y="2593587"/>
                </a:cubicBezTo>
                <a:close/>
                <a:moveTo>
                  <a:pt x="1849838" y="2593587"/>
                </a:moveTo>
                <a:cubicBezTo>
                  <a:pt x="1865094" y="2593587"/>
                  <a:pt x="1878442" y="2605980"/>
                  <a:pt x="1878442" y="2622192"/>
                </a:cubicBezTo>
                <a:cubicBezTo>
                  <a:pt x="1878442" y="2638405"/>
                  <a:pt x="1865094" y="2650798"/>
                  <a:pt x="1849838" y="2650798"/>
                </a:cubicBezTo>
                <a:cubicBezTo>
                  <a:pt x="1834582" y="2650798"/>
                  <a:pt x="1821232" y="2638405"/>
                  <a:pt x="1821232" y="2622192"/>
                </a:cubicBezTo>
                <a:cubicBezTo>
                  <a:pt x="1821232" y="2606939"/>
                  <a:pt x="1834582" y="2593587"/>
                  <a:pt x="1849838" y="2593587"/>
                </a:cubicBezTo>
                <a:close/>
                <a:moveTo>
                  <a:pt x="1354004" y="2593587"/>
                </a:moveTo>
                <a:cubicBezTo>
                  <a:pt x="1369260" y="2593587"/>
                  <a:pt x="1382610" y="2605980"/>
                  <a:pt x="1382610" y="2622192"/>
                </a:cubicBezTo>
                <a:cubicBezTo>
                  <a:pt x="1382610" y="2638405"/>
                  <a:pt x="1369260" y="2650798"/>
                  <a:pt x="1354004" y="2650798"/>
                </a:cubicBezTo>
                <a:cubicBezTo>
                  <a:pt x="1338748" y="2650798"/>
                  <a:pt x="1325398" y="2638405"/>
                  <a:pt x="1325398" y="2622192"/>
                </a:cubicBezTo>
                <a:cubicBezTo>
                  <a:pt x="1325398" y="2606939"/>
                  <a:pt x="1338748" y="2593587"/>
                  <a:pt x="1354004" y="2593587"/>
                </a:cubicBezTo>
                <a:close/>
                <a:moveTo>
                  <a:pt x="915384" y="2593587"/>
                </a:moveTo>
                <a:cubicBezTo>
                  <a:pt x="930640" y="2593587"/>
                  <a:pt x="943990" y="2605980"/>
                  <a:pt x="943990" y="2622192"/>
                </a:cubicBezTo>
                <a:cubicBezTo>
                  <a:pt x="943990" y="2638405"/>
                  <a:pt x="930640" y="2650798"/>
                  <a:pt x="915384" y="2650798"/>
                </a:cubicBezTo>
                <a:cubicBezTo>
                  <a:pt x="900128" y="2650798"/>
                  <a:pt x="886778" y="2638405"/>
                  <a:pt x="886778" y="2622192"/>
                </a:cubicBezTo>
                <a:cubicBezTo>
                  <a:pt x="886778" y="2606939"/>
                  <a:pt x="900128" y="2593587"/>
                  <a:pt x="915384" y="2593587"/>
                </a:cubicBezTo>
                <a:close/>
                <a:moveTo>
                  <a:pt x="467226" y="2593587"/>
                </a:moveTo>
                <a:cubicBezTo>
                  <a:pt x="482482" y="2593587"/>
                  <a:pt x="495832" y="2605980"/>
                  <a:pt x="495832" y="2622192"/>
                </a:cubicBezTo>
                <a:cubicBezTo>
                  <a:pt x="495832" y="2638405"/>
                  <a:pt x="483434" y="2650798"/>
                  <a:pt x="467226" y="2650798"/>
                </a:cubicBezTo>
                <a:cubicBezTo>
                  <a:pt x="451970" y="2650798"/>
                  <a:pt x="438622" y="2638405"/>
                  <a:pt x="438622" y="2622192"/>
                </a:cubicBezTo>
                <a:cubicBezTo>
                  <a:pt x="438622" y="2606939"/>
                  <a:pt x="451014" y="2593587"/>
                  <a:pt x="467226" y="2593587"/>
                </a:cubicBezTo>
                <a:close/>
                <a:moveTo>
                  <a:pt x="28606" y="2593587"/>
                </a:moveTo>
                <a:cubicBezTo>
                  <a:pt x="43862" y="2593587"/>
                  <a:pt x="57210" y="2605980"/>
                  <a:pt x="57210" y="2622192"/>
                </a:cubicBezTo>
                <a:cubicBezTo>
                  <a:pt x="57210" y="2638405"/>
                  <a:pt x="43862" y="2650798"/>
                  <a:pt x="28606" y="2650798"/>
                </a:cubicBezTo>
                <a:cubicBezTo>
                  <a:pt x="13350" y="2650798"/>
                  <a:pt x="0" y="2638405"/>
                  <a:pt x="0" y="2622192"/>
                </a:cubicBezTo>
                <a:cubicBezTo>
                  <a:pt x="0" y="2606939"/>
                  <a:pt x="13350" y="2593587"/>
                  <a:pt x="28606" y="2593587"/>
                </a:cubicBezTo>
                <a:close/>
                <a:moveTo>
                  <a:pt x="3165702" y="2078684"/>
                </a:moveTo>
                <a:cubicBezTo>
                  <a:pt x="3180958" y="2078684"/>
                  <a:pt x="3194306" y="2091077"/>
                  <a:pt x="3194306" y="2107289"/>
                </a:cubicBezTo>
                <a:cubicBezTo>
                  <a:pt x="3194306" y="2123491"/>
                  <a:pt x="3180958" y="2135895"/>
                  <a:pt x="3165702" y="2135895"/>
                </a:cubicBezTo>
                <a:cubicBezTo>
                  <a:pt x="3150446" y="2135895"/>
                  <a:pt x="3137096" y="2122543"/>
                  <a:pt x="3137096" y="2107289"/>
                </a:cubicBezTo>
                <a:cubicBezTo>
                  <a:pt x="3137096" y="2092036"/>
                  <a:pt x="3150446" y="2078684"/>
                  <a:pt x="3165702" y="2078684"/>
                </a:cubicBezTo>
                <a:close/>
                <a:moveTo>
                  <a:pt x="2727080" y="2078684"/>
                </a:moveTo>
                <a:cubicBezTo>
                  <a:pt x="2742336" y="2078684"/>
                  <a:pt x="2755686" y="2091077"/>
                  <a:pt x="2755686" y="2107289"/>
                </a:cubicBezTo>
                <a:cubicBezTo>
                  <a:pt x="2755686" y="2123491"/>
                  <a:pt x="2742336" y="2135895"/>
                  <a:pt x="2727080" y="2135895"/>
                </a:cubicBezTo>
                <a:cubicBezTo>
                  <a:pt x="2711824" y="2135895"/>
                  <a:pt x="2698474" y="2122543"/>
                  <a:pt x="2698474" y="2107289"/>
                </a:cubicBezTo>
                <a:cubicBezTo>
                  <a:pt x="2698474" y="2092036"/>
                  <a:pt x="2711824" y="2078684"/>
                  <a:pt x="2727080" y="2078684"/>
                </a:cubicBezTo>
                <a:close/>
                <a:moveTo>
                  <a:pt x="2288458" y="2078684"/>
                </a:moveTo>
                <a:cubicBezTo>
                  <a:pt x="2303714" y="2078684"/>
                  <a:pt x="2317064" y="2091077"/>
                  <a:pt x="2317064" y="2107289"/>
                </a:cubicBezTo>
                <a:cubicBezTo>
                  <a:pt x="2317064" y="2123491"/>
                  <a:pt x="2303714" y="2135895"/>
                  <a:pt x="2288458" y="2135895"/>
                </a:cubicBezTo>
                <a:cubicBezTo>
                  <a:pt x="2273202" y="2135895"/>
                  <a:pt x="2259854" y="2122543"/>
                  <a:pt x="2259854" y="2107289"/>
                </a:cubicBezTo>
                <a:cubicBezTo>
                  <a:pt x="2259854" y="2092036"/>
                  <a:pt x="2273202" y="2078684"/>
                  <a:pt x="2288458" y="2078684"/>
                </a:cubicBezTo>
                <a:close/>
                <a:moveTo>
                  <a:pt x="1849838" y="2078684"/>
                </a:moveTo>
                <a:cubicBezTo>
                  <a:pt x="1865094" y="2078684"/>
                  <a:pt x="1878442" y="2091077"/>
                  <a:pt x="1878442" y="2107289"/>
                </a:cubicBezTo>
                <a:cubicBezTo>
                  <a:pt x="1878442" y="2123491"/>
                  <a:pt x="1865094" y="2135895"/>
                  <a:pt x="1849838" y="2135895"/>
                </a:cubicBezTo>
                <a:cubicBezTo>
                  <a:pt x="1834582" y="2135895"/>
                  <a:pt x="1821232" y="2122543"/>
                  <a:pt x="1821232" y="2107289"/>
                </a:cubicBezTo>
                <a:cubicBezTo>
                  <a:pt x="1821232" y="2092036"/>
                  <a:pt x="1834582" y="2078684"/>
                  <a:pt x="1849838" y="2078684"/>
                </a:cubicBezTo>
                <a:close/>
                <a:moveTo>
                  <a:pt x="1354004" y="2078684"/>
                </a:moveTo>
                <a:cubicBezTo>
                  <a:pt x="1369260" y="2078684"/>
                  <a:pt x="1382610" y="2091077"/>
                  <a:pt x="1382610" y="2107289"/>
                </a:cubicBezTo>
                <a:cubicBezTo>
                  <a:pt x="1382610" y="2123491"/>
                  <a:pt x="1369260" y="2135895"/>
                  <a:pt x="1354004" y="2135895"/>
                </a:cubicBezTo>
                <a:cubicBezTo>
                  <a:pt x="1338748" y="2135895"/>
                  <a:pt x="1325398" y="2122543"/>
                  <a:pt x="1325398" y="2107289"/>
                </a:cubicBezTo>
                <a:cubicBezTo>
                  <a:pt x="1325398" y="2092036"/>
                  <a:pt x="1338748" y="2078684"/>
                  <a:pt x="1354004" y="2078684"/>
                </a:cubicBezTo>
                <a:close/>
                <a:moveTo>
                  <a:pt x="915384" y="2078684"/>
                </a:moveTo>
                <a:cubicBezTo>
                  <a:pt x="930640" y="2078684"/>
                  <a:pt x="943990" y="2091077"/>
                  <a:pt x="943990" y="2107289"/>
                </a:cubicBezTo>
                <a:cubicBezTo>
                  <a:pt x="943990" y="2123491"/>
                  <a:pt x="930640" y="2135895"/>
                  <a:pt x="915384" y="2135895"/>
                </a:cubicBezTo>
                <a:cubicBezTo>
                  <a:pt x="900128" y="2135895"/>
                  <a:pt x="886778" y="2122543"/>
                  <a:pt x="886778" y="2107289"/>
                </a:cubicBezTo>
                <a:cubicBezTo>
                  <a:pt x="886778" y="2092036"/>
                  <a:pt x="900128" y="2078684"/>
                  <a:pt x="915384" y="2078684"/>
                </a:cubicBezTo>
                <a:close/>
                <a:moveTo>
                  <a:pt x="467226" y="2078684"/>
                </a:moveTo>
                <a:cubicBezTo>
                  <a:pt x="483026" y="2078684"/>
                  <a:pt x="495834" y="2091491"/>
                  <a:pt x="495834" y="2107290"/>
                </a:cubicBezTo>
                <a:cubicBezTo>
                  <a:pt x="495834" y="2123089"/>
                  <a:pt x="483026" y="2135896"/>
                  <a:pt x="467226" y="2135896"/>
                </a:cubicBezTo>
                <a:cubicBezTo>
                  <a:pt x="451428" y="2135896"/>
                  <a:pt x="438622" y="2123089"/>
                  <a:pt x="438622" y="2107290"/>
                </a:cubicBezTo>
                <a:cubicBezTo>
                  <a:pt x="438622" y="2091491"/>
                  <a:pt x="451428" y="2078684"/>
                  <a:pt x="467226" y="2078684"/>
                </a:cubicBezTo>
                <a:close/>
                <a:moveTo>
                  <a:pt x="28606" y="2078684"/>
                </a:moveTo>
                <a:cubicBezTo>
                  <a:pt x="44406" y="2078684"/>
                  <a:pt x="57212" y="2091491"/>
                  <a:pt x="57212" y="2107290"/>
                </a:cubicBezTo>
                <a:cubicBezTo>
                  <a:pt x="57212" y="2123089"/>
                  <a:pt x="44406" y="2135896"/>
                  <a:pt x="28606" y="2135896"/>
                </a:cubicBezTo>
                <a:cubicBezTo>
                  <a:pt x="12806" y="2135896"/>
                  <a:pt x="0" y="2123089"/>
                  <a:pt x="0" y="2107290"/>
                </a:cubicBezTo>
                <a:cubicBezTo>
                  <a:pt x="0" y="2091491"/>
                  <a:pt x="12806" y="2078684"/>
                  <a:pt x="28606" y="2078684"/>
                </a:cubicBezTo>
                <a:close/>
                <a:moveTo>
                  <a:pt x="3165702" y="1563780"/>
                </a:moveTo>
                <a:cubicBezTo>
                  <a:pt x="3180958" y="1563780"/>
                  <a:pt x="3194306" y="1576173"/>
                  <a:pt x="3194306" y="1592385"/>
                </a:cubicBezTo>
                <a:cubicBezTo>
                  <a:pt x="3194306" y="1608598"/>
                  <a:pt x="3180958" y="1620991"/>
                  <a:pt x="3165702" y="1620991"/>
                </a:cubicBezTo>
                <a:cubicBezTo>
                  <a:pt x="3150446" y="1620991"/>
                  <a:pt x="3137096" y="1608598"/>
                  <a:pt x="3137096" y="1592385"/>
                </a:cubicBezTo>
                <a:cubicBezTo>
                  <a:pt x="3137096" y="1577132"/>
                  <a:pt x="3150446" y="1563780"/>
                  <a:pt x="3165702" y="1563780"/>
                </a:cubicBezTo>
                <a:close/>
                <a:moveTo>
                  <a:pt x="2727080" y="1563780"/>
                </a:moveTo>
                <a:cubicBezTo>
                  <a:pt x="2742336" y="1563780"/>
                  <a:pt x="2755686" y="1576173"/>
                  <a:pt x="2755686" y="1592385"/>
                </a:cubicBezTo>
                <a:cubicBezTo>
                  <a:pt x="2755686" y="1608598"/>
                  <a:pt x="2742336" y="1620991"/>
                  <a:pt x="2727080" y="1620991"/>
                </a:cubicBezTo>
                <a:cubicBezTo>
                  <a:pt x="2711824" y="1620991"/>
                  <a:pt x="2698474" y="1608598"/>
                  <a:pt x="2698474" y="1592385"/>
                </a:cubicBezTo>
                <a:cubicBezTo>
                  <a:pt x="2698474" y="1577132"/>
                  <a:pt x="2711824" y="1563780"/>
                  <a:pt x="2727080" y="1563780"/>
                </a:cubicBezTo>
                <a:close/>
                <a:moveTo>
                  <a:pt x="2288458" y="1563780"/>
                </a:moveTo>
                <a:cubicBezTo>
                  <a:pt x="2303714" y="1563780"/>
                  <a:pt x="2317064" y="1576173"/>
                  <a:pt x="2317064" y="1592385"/>
                </a:cubicBezTo>
                <a:cubicBezTo>
                  <a:pt x="2317064" y="1608598"/>
                  <a:pt x="2303714" y="1620991"/>
                  <a:pt x="2288458" y="1620991"/>
                </a:cubicBezTo>
                <a:cubicBezTo>
                  <a:pt x="2273202" y="1620991"/>
                  <a:pt x="2259854" y="1608598"/>
                  <a:pt x="2259854" y="1592385"/>
                </a:cubicBezTo>
                <a:cubicBezTo>
                  <a:pt x="2259854" y="1577132"/>
                  <a:pt x="2273202" y="1563780"/>
                  <a:pt x="2288458" y="1563780"/>
                </a:cubicBezTo>
                <a:close/>
                <a:moveTo>
                  <a:pt x="1849838" y="1563780"/>
                </a:moveTo>
                <a:cubicBezTo>
                  <a:pt x="1865094" y="1563780"/>
                  <a:pt x="1878442" y="1576173"/>
                  <a:pt x="1878442" y="1592385"/>
                </a:cubicBezTo>
                <a:cubicBezTo>
                  <a:pt x="1878442" y="1608598"/>
                  <a:pt x="1865094" y="1620991"/>
                  <a:pt x="1849838" y="1620991"/>
                </a:cubicBezTo>
                <a:cubicBezTo>
                  <a:pt x="1834582" y="1620991"/>
                  <a:pt x="1821232" y="1608598"/>
                  <a:pt x="1821232" y="1592385"/>
                </a:cubicBezTo>
                <a:cubicBezTo>
                  <a:pt x="1821232" y="1577132"/>
                  <a:pt x="1834582" y="1563780"/>
                  <a:pt x="1849838" y="1563780"/>
                </a:cubicBezTo>
                <a:close/>
                <a:moveTo>
                  <a:pt x="1354004" y="1563780"/>
                </a:moveTo>
                <a:cubicBezTo>
                  <a:pt x="1369260" y="1563780"/>
                  <a:pt x="1382610" y="1576173"/>
                  <a:pt x="1382610" y="1592385"/>
                </a:cubicBezTo>
                <a:cubicBezTo>
                  <a:pt x="1382610" y="1608598"/>
                  <a:pt x="1369260" y="1620991"/>
                  <a:pt x="1354004" y="1620991"/>
                </a:cubicBezTo>
                <a:cubicBezTo>
                  <a:pt x="1338748" y="1620991"/>
                  <a:pt x="1325398" y="1608598"/>
                  <a:pt x="1325398" y="1592385"/>
                </a:cubicBezTo>
                <a:cubicBezTo>
                  <a:pt x="1325398" y="1577132"/>
                  <a:pt x="1338748" y="1563780"/>
                  <a:pt x="1354004" y="1563780"/>
                </a:cubicBezTo>
                <a:close/>
                <a:moveTo>
                  <a:pt x="915384" y="1563780"/>
                </a:moveTo>
                <a:cubicBezTo>
                  <a:pt x="930640" y="1563780"/>
                  <a:pt x="943990" y="1576173"/>
                  <a:pt x="943990" y="1592385"/>
                </a:cubicBezTo>
                <a:cubicBezTo>
                  <a:pt x="943990" y="1608598"/>
                  <a:pt x="930640" y="1620991"/>
                  <a:pt x="915384" y="1620991"/>
                </a:cubicBezTo>
                <a:cubicBezTo>
                  <a:pt x="900128" y="1620991"/>
                  <a:pt x="886778" y="1608598"/>
                  <a:pt x="886778" y="1592385"/>
                </a:cubicBezTo>
                <a:cubicBezTo>
                  <a:pt x="886778" y="1577132"/>
                  <a:pt x="900128" y="1563780"/>
                  <a:pt x="915384" y="1563780"/>
                </a:cubicBezTo>
                <a:close/>
                <a:moveTo>
                  <a:pt x="467226" y="1563780"/>
                </a:moveTo>
                <a:cubicBezTo>
                  <a:pt x="483026" y="1563780"/>
                  <a:pt x="495834" y="1576587"/>
                  <a:pt x="495834" y="1592386"/>
                </a:cubicBezTo>
                <a:cubicBezTo>
                  <a:pt x="495834" y="1608185"/>
                  <a:pt x="483026" y="1620992"/>
                  <a:pt x="467226" y="1620992"/>
                </a:cubicBezTo>
                <a:cubicBezTo>
                  <a:pt x="451428" y="1620992"/>
                  <a:pt x="438622" y="1608185"/>
                  <a:pt x="438622" y="1592386"/>
                </a:cubicBezTo>
                <a:cubicBezTo>
                  <a:pt x="438622" y="1576587"/>
                  <a:pt x="451428" y="1563780"/>
                  <a:pt x="467226" y="1563780"/>
                </a:cubicBezTo>
                <a:close/>
                <a:moveTo>
                  <a:pt x="28606" y="1563780"/>
                </a:moveTo>
                <a:cubicBezTo>
                  <a:pt x="44406" y="1563780"/>
                  <a:pt x="57212" y="1576587"/>
                  <a:pt x="57212" y="1592386"/>
                </a:cubicBezTo>
                <a:cubicBezTo>
                  <a:pt x="57212" y="1608185"/>
                  <a:pt x="44406" y="1620992"/>
                  <a:pt x="28606" y="1620992"/>
                </a:cubicBezTo>
                <a:cubicBezTo>
                  <a:pt x="12806" y="1620992"/>
                  <a:pt x="0" y="1608185"/>
                  <a:pt x="0" y="1592386"/>
                </a:cubicBezTo>
                <a:cubicBezTo>
                  <a:pt x="0" y="1576587"/>
                  <a:pt x="12806" y="1563780"/>
                  <a:pt x="28606" y="1563780"/>
                </a:cubicBezTo>
                <a:close/>
                <a:moveTo>
                  <a:pt x="3165702" y="1039342"/>
                </a:moveTo>
                <a:cubicBezTo>
                  <a:pt x="3180958" y="1039342"/>
                  <a:pt x="3194306" y="1051735"/>
                  <a:pt x="3194306" y="1067947"/>
                </a:cubicBezTo>
                <a:cubicBezTo>
                  <a:pt x="3194306" y="1084160"/>
                  <a:pt x="3180958" y="1096553"/>
                  <a:pt x="3165702" y="1096553"/>
                </a:cubicBezTo>
                <a:cubicBezTo>
                  <a:pt x="3150446" y="1096553"/>
                  <a:pt x="3137096" y="1084160"/>
                  <a:pt x="3137096" y="1067947"/>
                </a:cubicBezTo>
                <a:cubicBezTo>
                  <a:pt x="3137096" y="1052694"/>
                  <a:pt x="3150446" y="1039342"/>
                  <a:pt x="3165702" y="1039342"/>
                </a:cubicBezTo>
                <a:close/>
                <a:moveTo>
                  <a:pt x="2727080" y="1039342"/>
                </a:moveTo>
                <a:cubicBezTo>
                  <a:pt x="2742336" y="1039342"/>
                  <a:pt x="2755686" y="1051735"/>
                  <a:pt x="2755686" y="1067947"/>
                </a:cubicBezTo>
                <a:cubicBezTo>
                  <a:pt x="2755686" y="1084160"/>
                  <a:pt x="2742336" y="1096553"/>
                  <a:pt x="2727080" y="1096553"/>
                </a:cubicBezTo>
                <a:cubicBezTo>
                  <a:pt x="2711824" y="1096553"/>
                  <a:pt x="2698474" y="1084160"/>
                  <a:pt x="2698474" y="1067947"/>
                </a:cubicBezTo>
                <a:cubicBezTo>
                  <a:pt x="2698474" y="1052694"/>
                  <a:pt x="2711824" y="1039342"/>
                  <a:pt x="2727080" y="1039342"/>
                </a:cubicBezTo>
                <a:close/>
                <a:moveTo>
                  <a:pt x="2288458" y="1039342"/>
                </a:moveTo>
                <a:cubicBezTo>
                  <a:pt x="2303714" y="1039342"/>
                  <a:pt x="2317064" y="1051735"/>
                  <a:pt x="2317064" y="1067947"/>
                </a:cubicBezTo>
                <a:cubicBezTo>
                  <a:pt x="2317064" y="1084160"/>
                  <a:pt x="2303714" y="1096553"/>
                  <a:pt x="2288458" y="1096553"/>
                </a:cubicBezTo>
                <a:cubicBezTo>
                  <a:pt x="2273202" y="1096553"/>
                  <a:pt x="2259854" y="1084160"/>
                  <a:pt x="2259854" y="1067947"/>
                </a:cubicBezTo>
                <a:cubicBezTo>
                  <a:pt x="2259854" y="1052694"/>
                  <a:pt x="2273202" y="1039342"/>
                  <a:pt x="2288458" y="1039342"/>
                </a:cubicBezTo>
                <a:close/>
                <a:moveTo>
                  <a:pt x="1849838" y="1039342"/>
                </a:moveTo>
                <a:cubicBezTo>
                  <a:pt x="1865094" y="1039342"/>
                  <a:pt x="1878442" y="1051735"/>
                  <a:pt x="1878442" y="1067947"/>
                </a:cubicBezTo>
                <a:cubicBezTo>
                  <a:pt x="1878442" y="1084160"/>
                  <a:pt x="1865094" y="1096553"/>
                  <a:pt x="1849838" y="1096553"/>
                </a:cubicBezTo>
                <a:cubicBezTo>
                  <a:pt x="1834582" y="1096553"/>
                  <a:pt x="1821232" y="1084160"/>
                  <a:pt x="1821232" y="1067947"/>
                </a:cubicBezTo>
                <a:cubicBezTo>
                  <a:pt x="1821232" y="1052694"/>
                  <a:pt x="1834582" y="1039342"/>
                  <a:pt x="1849838" y="1039342"/>
                </a:cubicBezTo>
                <a:close/>
                <a:moveTo>
                  <a:pt x="1354004" y="1039342"/>
                </a:moveTo>
                <a:cubicBezTo>
                  <a:pt x="1369260" y="1039342"/>
                  <a:pt x="1382610" y="1051735"/>
                  <a:pt x="1382610" y="1067947"/>
                </a:cubicBezTo>
                <a:cubicBezTo>
                  <a:pt x="1382610" y="1084160"/>
                  <a:pt x="1369260" y="1096553"/>
                  <a:pt x="1354004" y="1096553"/>
                </a:cubicBezTo>
                <a:cubicBezTo>
                  <a:pt x="1338748" y="1096553"/>
                  <a:pt x="1325398" y="1084160"/>
                  <a:pt x="1325398" y="1067947"/>
                </a:cubicBezTo>
                <a:cubicBezTo>
                  <a:pt x="1325398" y="1052694"/>
                  <a:pt x="1338748" y="1039342"/>
                  <a:pt x="1354004" y="1039342"/>
                </a:cubicBezTo>
                <a:close/>
                <a:moveTo>
                  <a:pt x="915384" y="1039342"/>
                </a:moveTo>
                <a:cubicBezTo>
                  <a:pt x="930640" y="1039342"/>
                  <a:pt x="943990" y="1051735"/>
                  <a:pt x="943990" y="1067947"/>
                </a:cubicBezTo>
                <a:cubicBezTo>
                  <a:pt x="943990" y="1084160"/>
                  <a:pt x="930640" y="1096553"/>
                  <a:pt x="915384" y="1096553"/>
                </a:cubicBezTo>
                <a:cubicBezTo>
                  <a:pt x="900128" y="1096553"/>
                  <a:pt x="886778" y="1084160"/>
                  <a:pt x="886778" y="1067947"/>
                </a:cubicBezTo>
                <a:cubicBezTo>
                  <a:pt x="886778" y="1052694"/>
                  <a:pt x="900128" y="1039342"/>
                  <a:pt x="915384" y="1039342"/>
                </a:cubicBezTo>
                <a:close/>
                <a:moveTo>
                  <a:pt x="467226" y="1039342"/>
                </a:moveTo>
                <a:cubicBezTo>
                  <a:pt x="482482" y="1039342"/>
                  <a:pt x="495832" y="1051736"/>
                  <a:pt x="495832" y="1067949"/>
                </a:cubicBezTo>
                <a:cubicBezTo>
                  <a:pt x="495832" y="1084159"/>
                  <a:pt x="483434" y="1097504"/>
                  <a:pt x="467226" y="1096553"/>
                </a:cubicBezTo>
                <a:cubicBezTo>
                  <a:pt x="451970" y="1096553"/>
                  <a:pt x="438622" y="1084159"/>
                  <a:pt x="438622" y="1067949"/>
                </a:cubicBezTo>
                <a:cubicBezTo>
                  <a:pt x="438622" y="1052695"/>
                  <a:pt x="451014" y="1039342"/>
                  <a:pt x="467226" y="1039342"/>
                </a:cubicBezTo>
                <a:close/>
                <a:moveTo>
                  <a:pt x="28606" y="1039342"/>
                </a:moveTo>
                <a:cubicBezTo>
                  <a:pt x="43862" y="1039342"/>
                  <a:pt x="57210" y="1051735"/>
                  <a:pt x="57210" y="1067947"/>
                </a:cubicBezTo>
                <a:cubicBezTo>
                  <a:pt x="57210" y="1084160"/>
                  <a:pt x="43862" y="1096553"/>
                  <a:pt x="28606" y="1096553"/>
                </a:cubicBezTo>
                <a:cubicBezTo>
                  <a:pt x="13350" y="1096553"/>
                  <a:pt x="0" y="1084160"/>
                  <a:pt x="0" y="1067947"/>
                </a:cubicBezTo>
                <a:cubicBezTo>
                  <a:pt x="0" y="1052694"/>
                  <a:pt x="13350" y="1039342"/>
                  <a:pt x="28606" y="1039342"/>
                </a:cubicBezTo>
                <a:close/>
                <a:moveTo>
                  <a:pt x="3165702" y="524439"/>
                </a:moveTo>
                <a:cubicBezTo>
                  <a:pt x="3180958" y="524439"/>
                  <a:pt x="3194306" y="536832"/>
                  <a:pt x="3194306" y="553044"/>
                </a:cubicBezTo>
                <a:cubicBezTo>
                  <a:pt x="3194306" y="568298"/>
                  <a:pt x="3180958" y="581650"/>
                  <a:pt x="3165702" y="581650"/>
                </a:cubicBezTo>
                <a:cubicBezTo>
                  <a:pt x="3150446" y="581650"/>
                  <a:pt x="3137096" y="569257"/>
                  <a:pt x="3137096" y="553044"/>
                </a:cubicBezTo>
                <a:cubicBezTo>
                  <a:pt x="3137096" y="537791"/>
                  <a:pt x="3150446" y="524439"/>
                  <a:pt x="3165702" y="524439"/>
                </a:cubicBezTo>
                <a:close/>
                <a:moveTo>
                  <a:pt x="2727080" y="524439"/>
                </a:moveTo>
                <a:cubicBezTo>
                  <a:pt x="2742336" y="524439"/>
                  <a:pt x="2755686" y="536832"/>
                  <a:pt x="2755686" y="553044"/>
                </a:cubicBezTo>
                <a:cubicBezTo>
                  <a:pt x="2755686" y="568298"/>
                  <a:pt x="2742336" y="581650"/>
                  <a:pt x="2727080" y="581650"/>
                </a:cubicBezTo>
                <a:cubicBezTo>
                  <a:pt x="2711824" y="581650"/>
                  <a:pt x="2698474" y="569257"/>
                  <a:pt x="2698474" y="553044"/>
                </a:cubicBezTo>
                <a:cubicBezTo>
                  <a:pt x="2698474" y="537791"/>
                  <a:pt x="2711824" y="524439"/>
                  <a:pt x="2727080" y="524439"/>
                </a:cubicBezTo>
                <a:close/>
                <a:moveTo>
                  <a:pt x="2288458" y="524439"/>
                </a:moveTo>
                <a:cubicBezTo>
                  <a:pt x="2303714" y="524439"/>
                  <a:pt x="2317064" y="536832"/>
                  <a:pt x="2317064" y="553044"/>
                </a:cubicBezTo>
                <a:cubicBezTo>
                  <a:pt x="2317064" y="568298"/>
                  <a:pt x="2303714" y="581650"/>
                  <a:pt x="2288458" y="581650"/>
                </a:cubicBezTo>
                <a:cubicBezTo>
                  <a:pt x="2273202" y="581650"/>
                  <a:pt x="2259854" y="569257"/>
                  <a:pt x="2259854" y="553044"/>
                </a:cubicBezTo>
                <a:cubicBezTo>
                  <a:pt x="2259854" y="537791"/>
                  <a:pt x="2273202" y="524439"/>
                  <a:pt x="2288458" y="524439"/>
                </a:cubicBezTo>
                <a:close/>
                <a:moveTo>
                  <a:pt x="1849838" y="524439"/>
                </a:moveTo>
                <a:cubicBezTo>
                  <a:pt x="1865094" y="524439"/>
                  <a:pt x="1878442" y="536832"/>
                  <a:pt x="1878442" y="553044"/>
                </a:cubicBezTo>
                <a:cubicBezTo>
                  <a:pt x="1878442" y="568298"/>
                  <a:pt x="1865094" y="581650"/>
                  <a:pt x="1849838" y="581650"/>
                </a:cubicBezTo>
                <a:cubicBezTo>
                  <a:pt x="1834582" y="581650"/>
                  <a:pt x="1821232" y="569257"/>
                  <a:pt x="1821232" y="553044"/>
                </a:cubicBezTo>
                <a:cubicBezTo>
                  <a:pt x="1821232" y="537791"/>
                  <a:pt x="1834582" y="524439"/>
                  <a:pt x="1849838" y="524439"/>
                </a:cubicBezTo>
                <a:close/>
                <a:moveTo>
                  <a:pt x="1354004" y="524439"/>
                </a:moveTo>
                <a:cubicBezTo>
                  <a:pt x="1369260" y="524439"/>
                  <a:pt x="1382610" y="536832"/>
                  <a:pt x="1382610" y="553044"/>
                </a:cubicBezTo>
                <a:cubicBezTo>
                  <a:pt x="1382610" y="568298"/>
                  <a:pt x="1369260" y="581650"/>
                  <a:pt x="1354004" y="581650"/>
                </a:cubicBezTo>
                <a:cubicBezTo>
                  <a:pt x="1338748" y="581650"/>
                  <a:pt x="1325398" y="569257"/>
                  <a:pt x="1325398" y="553044"/>
                </a:cubicBezTo>
                <a:cubicBezTo>
                  <a:pt x="1325398" y="537791"/>
                  <a:pt x="1338748" y="524439"/>
                  <a:pt x="1354004" y="524439"/>
                </a:cubicBezTo>
                <a:close/>
                <a:moveTo>
                  <a:pt x="915384" y="524439"/>
                </a:moveTo>
                <a:cubicBezTo>
                  <a:pt x="930640" y="524439"/>
                  <a:pt x="943990" y="536832"/>
                  <a:pt x="943990" y="553044"/>
                </a:cubicBezTo>
                <a:cubicBezTo>
                  <a:pt x="943990" y="568298"/>
                  <a:pt x="930640" y="581650"/>
                  <a:pt x="915384" y="581650"/>
                </a:cubicBezTo>
                <a:cubicBezTo>
                  <a:pt x="900128" y="581650"/>
                  <a:pt x="886778" y="569257"/>
                  <a:pt x="886778" y="553044"/>
                </a:cubicBezTo>
                <a:cubicBezTo>
                  <a:pt x="886778" y="537791"/>
                  <a:pt x="900128" y="524439"/>
                  <a:pt x="915384" y="524439"/>
                </a:cubicBezTo>
                <a:close/>
                <a:moveTo>
                  <a:pt x="467226" y="524439"/>
                </a:moveTo>
                <a:cubicBezTo>
                  <a:pt x="482482" y="524439"/>
                  <a:pt x="495832" y="536832"/>
                  <a:pt x="495832" y="553044"/>
                </a:cubicBezTo>
                <a:cubicBezTo>
                  <a:pt x="495832" y="568298"/>
                  <a:pt x="483434" y="581650"/>
                  <a:pt x="467226" y="581650"/>
                </a:cubicBezTo>
                <a:cubicBezTo>
                  <a:pt x="451970" y="581650"/>
                  <a:pt x="438622" y="569257"/>
                  <a:pt x="438622" y="553044"/>
                </a:cubicBezTo>
                <a:cubicBezTo>
                  <a:pt x="438622" y="537791"/>
                  <a:pt x="451014" y="524439"/>
                  <a:pt x="467226" y="524439"/>
                </a:cubicBezTo>
                <a:close/>
                <a:moveTo>
                  <a:pt x="28606" y="524439"/>
                </a:moveTo>
                <a:cubicBezTo>
                  <a:pt x="43862" y="524439"/>
                  <a:pt x="57210" y="536832"/>
                  <a:pt x="57210" y="553044"/>
                </a:cubicBezTo>
                <a:cubicBezTo>
                  <a:pt x="57210" y="568298"/>
                  <a:pt x="43862" y="581650"/>
                  <a:pt x="28606" y="581650"/>
                </a:cubicBezTo>
                <a:cubicBezTo>
                  <a:pt x="13350" y="581650"/>
                  <a:pt x="0" y="569257"/>
                  <a:pt x="0" y="553044"/>
                </a:cubicBezTo>
                <a:cubicBezTo>
                  <a:pt x="0" y="537791"/>
                  <a:pt x="13350" y="524439"/>
                  <a:pt x="28606" y="524439"/>
                </a:cubicBezTo>
                <a:close/>
                <a:moveTo>
                  <a:pt x="3165702" y="0"/>
                </a:moveTo>
                <a:cubicBezTo>
                  <a:pt x="3180958" y="0"/>
                  <a:pt x="3194306" y="12393"/>
                  <a:pt x="3194306" y="28605"/>
                </a:cubicBezTo>
                <a:cubicBezTo>
                  <a:pt x="3194306" y="44818"/>
                  <a:pt x="3180958" y="57211"/>
                  <a:pt x="3165702" y="57211"/>
                </a:cubicBezTo>
                <a:cubicBezTo>
                  <a:pt x="3150446" y="57211"/>
                  <a:pt x="3137096" y="44818"/>
                  <a:pt x="3137096" y="28605"/>
                </a:cubicBezTo>
                <a:cubicBezTo>
                  <a:pt x="3137096" y="13352"/>
                  <a:pt x="3150446" y="0"/>
                  <a:pt x="3165702" y="0"/>
                </a:cubicBezTo>
                <a:close/>
                <a:moveTo>
                  <a:pt x="2727080" y="0"/>
                </a:moveTo>
                <a:cubicBezTo>
                  <a:pt x="2742336" y="0"/>
                  <a:pt x="2755686" y="12393"/>
                  <a:pt x="2755686" y="28605"/>
                </a:cubicBezTo>
                <a:cubicBezTo>
                  <a:pt x="2755686" y="44818"/>
                  <a:pt x="2742336" y="57211"/>
                  <a:pt x="2727080" y="57211"/>
                </a:cubicBezTo>
                <a:cubicBezTo>
                  <a:pt x="2711824" y="57211"/>
                  <a:pt x="2698474" y="44818"/>
                  <a:pt x="2698474" y="28605"/>
                </a:cubicBezTo>
                <a:cubicBezTo>
                  <a:pt x="2698474" y="13352"/>
                  <a:pt x="2711824" y="0"/>
                  <a:pt x="2727080" y="0"/>
                </a:cubicBezTo>
                <a:close/>
                <a:moveTo>
                  <a:pt x="2288458" y="0"/>
                </a:moveTo>
                <a:cubicBezTo>
                  <a:pt x="2303714" y="0"/>
                  <a:pt x="2317064" y="12393"/>
                  <a:pt x="2317064" y="28605"/>
                </a:cubicBezTo>
                <a:cubicBezTo>
                  <a:pt x="2317064" y="44818"/>
                  <a:pt x="2303714" y="57211"/>
                  <a:pt x="2288458" y="57211"/>
                </a:cubicBezTo>
                <a:cubicBezTo>
                  <a:pt x="2273202" y="57211"/>
                  <a:pt x="2259854" y="44818"/>
                  <a:pt x="2259854" y="28605"/>
                </a:cubicBezTo>
                <a:cubicBezTo>
                  <a:pt x="2259854" y="13352"/>
                  <a:pt x="2273202" y="0"/>
                  <a:pt x="2288458" y="0"/>
                </a:cubicBezTo>
                <a:close/>
                <a:moveTo>
                  <a:pt x="1849838" y="0"/>
                </a:moveTo>
                <a:cubicBezTo>
                  <a:pt x="1865094" y="0"/>
                  <a:pt x="1878442" y="12393"/>
                  <a:pt x="1878442" y="28605"/>
                </a:cubicBezTo>
                <a:cubicBezTo>
                  <a:pt x="1878442" y="44818"/>
                  <a:pt x="1865094" y="57211"/>
                  <a:pt x="1849838" y="57211"/>
                </a:cubicBezTo>
                <a:cubicBezTo>
                  <a:pt x="1834582" y="57211"/>
                  <a:pt x="1821232" y="44818"/>
                  <a:pt x="1821232" y="28605"/>
                </a:cubicBezTo>
                <a:cubicBezTo>
                  <a:pt x="1821232" y="13352"/>
                  <a:pt x="1834582" y="0"/>
                  <a:pt x="1849838" y="0"/>
                </a:cubicBezTo>
                <a:close/>
                <a:moveTo>
                  <a:pt x="1354004" y="0"/>
                </a:moveTo>
                <a:cubicBezTo>
                  <a:pt x="1369260" y="0"/>
                  <a:pt x="1382610" y="12393"/>
                  <a:pt x="1382610" y="28605"/>
                </a:cubicBezTo>
                <a:cubicBezTo>
                  <a:pt x="1382610" y="44818"/>
                  <a:pt x="1369260" y="57211"/>
                  <a:pt x="1354004" y="57211"/>
                </a:cubicBezTo>
                <a:cubicBezTo>
                  <a:pt x="1338748" y="57211"/>
                  <a:pt x="1325398" y="44818"/>
                  <a:pt x="1325398" y="28605"/>
                </a:cubicBezTo>
                <a:cubicBezTo>
                  <a:pt x="1325398" y="13352"/>
                  <a:pt x="1338748" y="0"/>
                  <a:pt x="1354004" y="0"/>
                </a:cubicBezTo>
                <a:close/>
                <a:moveTo>
                  <a:pt x="915384" y="0"/>
                </a:moveTo>
                <a:cubicBezTo>
                  <a:pt x="930640" y="0"/>
                  <a:pt x="943990" y="12393"/>
                  <a:pt x="943990" y="28605"/>
                </a:cubicBezTo>
                <a:cubicBezTo>
                  <a:pt x="943990" y="44818"/>
                  <a:pt x="930640" y="57211"/>
                  <a:pt x="915384" y="57211"/>
                </a:cubicBezTo>
                <a:cubicBezTo>
                  <a:pt x="900128" y="57211"/>
                  <a:pt x="886778" y="44818"/>
                  <a:pt x="886778" y="28605"/>
                </a:cubicBezTo>
                <a:cubicBezTo>
                  <a:pt x="886778" y="13352"/>
                  <a:pt x="900128" y="0"/>
                  <a:pt x="915384" y="0"/>
                </a:cubicBezTo>
                <a:close/>
                <a:moveTo>
                  <a:pt x="467226" y="0"/>
                </a:moveTo>
                <a:cubicBezTo>
                  <a:pt x="482482" y="0"/>
                  <a:pt x="495832" y="12393"/>
                  <a:pt x="495832" y="28605"/>
                </a:cubicBezTo>
                <a:cubicBezTo>
                  <a:pt x="495832" y="44818"/>
                  <a:pt x="483434" y="57211"/>
                  <a:pt x="467226" y="57211"/>
                </a:cubicBezTo>
                <a:cubicBezTo>
                  <a:pt x="451970" y="57211"/>
                  <a:pt x="438622" y="44818"/>
                  <a:pt x="438622" y="28605"/>
                </a:cubicBezTo>
                <a:cubicBezTo>
                  <a:pt x="438622" y="13352"/>
                  <a:pt x="451014" y="0"/>
                  <a:pt x="467226" y="0"/>
                </a:cubicBezTo>
                <a:close/>
                <a:moveTo>
                  <a:pt x="28606" y="0"/>
                </a:moveTo>
                <a:cubicBezTo>
                  <a:pt x="43862" y="0"/>
                  <a:pt x="57210" y="12393"/>
                  <a:pt x="57210" y="28605"/>
                </a:cubicBezTo>
                <a:cubicBezTo>
                  <a:pt x="57210" y="44818"/>
                  <a:pt x="43862" y="57211"/>
                  <a:pt x="28606" y="57211"/>
                </a:cubicBezTo>
                <a:cubicBezTo>
                  <a:pt x="13350" y="57211"/>
                  <a:pt x="0" y="44818"/>
                  <a:pt x="0" y="28605"/>
                </a:cubicBezTo>
                <a:cubicBezTo>
                  <a:pt x="0" y="13352"/>
                  <a:pt x="13350" y="0"/>
                  <a:pt x="28606" y="0"/>
                </a:cubicBezTo>
                <a:close/>
              </a:path>
            </a:pathLst>
          </a:custGeom>
          <a:solidFill>
            <a:schemeClr val="bg1">
              <a:lumMod val="85000"/>
            </a:schemeClr>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endParaRPr/>
          </a:p>
        </p:txBody>
      </p:sp>
      <p:sp>
        <p:nvSpPr>
          <p:cNvPr id="16" name="Shape">
            <a:extLst>
              <a:ext uri="{FF2B5EF4-FFF2-40B4-BE49-F238E27FC236}">
                <a16:creationId xmlns:a16="http://schemas.microsoft.com/office/drawing/2014/main" xmlns="" id="{EE5F31ED-A7F9-C4A8-3C76-C165A4ADA634}"/>
              </a:ext>
            </a:extLst>
          </p:cNvPr>
          <p:cNvSpPr/>
          <p:nvPr userDrawn="1"/>
        </p:nvSpPr>
        <p:spPr>
          <a:xfrm>
            <a:off x="10101870" y="0"/>
            <a:ext cx="2090130" cy="2090128"/>
          </a:xfrm>
          <a:custGeom>
            <a:avLst/>
            <a:gdLst/>
            <a:ahLst/>
            <a:cxnLst>
              <a:cxn ang="0">
                <a:pos x="wd2" y="hd2"/>
              </a:cxn>
              <a:cxn ang="5400000">
                <a:pos x="wd2" y="hd2"/>
              </a:cxn>
              <a:cxn ang="10800000">
                <a:pos x="wd2" y="hd2"/>
              </a:cxn>
              <a:cxn ang="16200000">
                <a:pos x="wd2" y="hd2"/>
              </a:cxn>
            </a:cxnLst>
            <a:rect l="0" t="0" r="r" b="b"/>
            <a:pathLst>
              <a:path w="21590" h="21600" extrusionOk="0">
                <a:moveTo>
                  <a:pt x="7564" y="21600"/>
                </a:moveTo>
                <a:lnTo>
                  <a:pt x="21590" y="21600"/>
                </a:lnTo>
                <a:lnTo>
                  <a:pt x="21590" y="8622"/>
                </a:lnTo>
                <a:lnTo>
                  <a:pt x="17335" y="8622"/>
                </a:lnTo>
                <a:cubicBezTo>
                  <a:pt x="14922" y="8622"/>
                  <a:pt x="12972" y="6661"/>
                  <a:pt x="12972" y="4257"/>
                </a:cubicBezTo>
                <a:lnTo>
                  <a:pt x="12972" y="0"/>
                </a:lnTo>
                <a:lnTo>
                  <a:pt x="0" y="0"/>
                </a:lnTo>
                <a:lnTo>
                  <a:pt x="0" y="14032"/>
                </a:lnTo>
                <a:cubicBezTo>
                  <a:pt x="-10" y="18210"/>
                  <a:pt x="3378" y="21600"/>
                  <a:pt x="7564" y="21600"/>
                </a:cubicBezTo>
                <a:close/>
              </a:path>
            </a:pathLst>
          </a:custGeom>
          <a:solidFill>
            <a:schemeClr val="accent4"/>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7" name="Shape">
            <a:extLst>
              <a:ext uri="{FF2B5EF4-FFF2-40B4-BE49-F238E27FC236}">
                <a16:creationId xmlns:a16="http://schemas.microsoft.com/office/drawing/2014/main" xmlns="" id="{FC7E5EFF-EF33-01E6-D061-DB898521DA61}"/>
              </a:ext>
            </a:extLst>
          </p:cNvPr>
          <p:cNvSpPr/>
          <p:nvPr userDrawn="1"/>
        </p:nvSpPr>
        <p:spPr>
          <a:xfrm>
            <a:off x="0" y="3811533"/>
            <a:ext cx="3077026" cy="3056046"/>
          </a:xfrm>
          <a:custGeom>
            <a:avLst/>
            <a:gdLst/>
            <a:ahLst/>
            <a:cxnLst>
              <a:cxn ang="0">
                <a:pos x="wd2" y="hd2"/>
              </a:cxn>
              <a:cxn ang="5400000">
                <a:pos x="wd2" y="hd2"/>
              </a:cxn>
              <a:cxn ang="10800000">
                <a:pos x="wd2" y="hd2"/>
              </a:cxn>
              <a:cxn ang="16200000">
                <a:pos x="wd2" y="hd2"/>
              </a:cxn>
            </a:cxnLst>
            <a:rect l="0" t="0" r="r" b="b"/>
            <a:pathLst>
              <a:path w="21600" h="21600" extrusionOk="0">
                <a:moveTo>
                  <a:pt x="15348" y="0"/>
                </a:moveTo>
                <a:lnTo>
                  <a:pt x="0" y="0"/>
                </a:lnTo>
                <a:lnTo>
                  <a:pt x="0" y="10783"/>
                </a:lnTo>
                <a:cubicBezTo>
                  <a:pt x="87" y="10776"/>
                  <a:pt x="181" y="10770"/>
                  <a:pt x="268" y="10770"/>
                </a:cubicBezTo>
                <a:lnTo>
                  <a:pt x="7296" y="10770"/>
                </a:lnTo>
                <a:cubicBezTo>
                  <a:pt x="9284" y="10770"/>
                  <a:pt x="10897" y="12394"/>
                  <a:pt x="10897" y="14395"/>
                </a:cubicBezTo>
                <a:lnTo>
                  <a:pt x="10897" y="21472"/>
                </a:lnTo>
                <a:cubicBezTo>
                  <a:pt x="10897" y="21512"/>
                  <a:pt x="10897" y="21553"/>
                  <a:pt x="10897" y="21600"/>
                </a:cubicBezTo>
                <a:lnTo>
                  <a:pt x="21600" y="21600"/>
                </a:lnTo>
                <a:lnTo>
                  <a:pt x="21600" y="6288"/>
                </a:lnTo>
                <a:cubicBezTo>
                  <a:pt x="21593" y="2817"/>
                  <a:pt x="18795" y="0"/>
                  <a:pt x="15348" y="0"/>
                </a:cubicBezTo>
                <a:close/>
              </a:path>
            </a:pathLst>
          </a:custGeom>
          <a:solidFill>
            <a:schemeClr val="accent4"/>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41462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4" name="Freeform 23">
            <a:extLst>
              <a:ext uri="{FF2B5EF4-FFF2-40B4-BE49-F238E27FC236}">
                <a16:creationId xmlns:a16="http://schemas.microsoft.com/office/drawing/2014/main" xmlns="" id="{97984ED9-8A4C-9B46-7109-B3A092A48285}"/>
              </a:ext>
            </a:extLst>
          </p:cNvPr>
          <p:cNvSpPr/>
          <p:nvPr userDrawn="1"/>
        </p:nvSpPr>
        <p:spPr>
          <a:xfrm>
            <a:off x="8610600" y="376294"/>
            <a:ext cx="3194306" cy="5759336"/>
          </a:xfrm>
          <a:custGeom>
            <a:avLst/>
            <a:gdLst>
              <a:gd name="connsiteX0" fmla="*/ 3165702 w 3194306"/>
              <a:gd name="connsiteY0" fmla="*/ 5702077 h 5759336"/>
              <a:gd name="connsiteX1" fmla="*/ 3194306 w 3194306"/>
              <a:gd name="connsiteY1" fmla="*/ 5730683 h 5759336"/>
              <a:gd name="connsiteX2" fmla="*/ 3165702 w 3194306"/>
              <a:gd name="connsiteY2" fmla="*/ 5759288 h 5759336"/>
              <a:gd name="connsiteX3" fmla="*/ 3137096 w 3194306"/>
              <a:gd name="connsiteY3" fmla="*/ 5730683 h 5759336"/>
              <a:gd name="connsiteX4" fmla="*/ 3165702 w 3194306"/>
              <a:gd name="connsiteY4" fmla="*/ 5702077 h 5759336"/>
              <a:gd name="connsiteX5" fmla="*/ 2727080 w 3194306"/>
              <a:gd name="connsiteY5" fmla="*/ 5702077 h 5759336"/>
              <a:gd name="connsiteX6" fmla="*/ 2755686 w 3194306"/>
              <a:gd name="connsiteY6" fmla="*/ 5730683 h 5759336"/>
              <a:gd name="connsiteX7" fmla="*/ 2727080 w 3194306"/>
              <a:gd name="connsiteY7" fmla="*/ 5759288 h 5759336"/>
              <a:gd name="connsiteX8" fmla="*/ 2698474 w 3194306"/>
              <a:gd name="connsiteY8" fmla="*/ 5730683 h 5759336"/>
              <a:gd name="connsiteX9" fmla="*/ 2727080 w 3194306"/>
              <a:gd name="connsiteY9" fmla="*/ 5702077 h 5759336"/>
              <a:gd name="connsiteX10" fmla="*/ 2288458 w 3194306"/>
              <a:gd name="connsiteY10" fmla="*/ 5702077 h 5759336"/>
              <a:gd name="connsiteX11" fmla="*/ 2317064 w 3194306"/>
              <a:gd name="connsiteY11" fmla="*/ 5730683 h 5759336"/>
              <a:gd name="connsiteX12" fmla="*/ 2288458 w 3194306"/>
              <a:gd name="connsiteY12" fmla="*/ 5759288 h 5759336"/>
              <a:gd name="connsiteX13" fmla="*/ 2259854 w 3194306"/>
              <a:gd name="connsiteY13" fmla="*/ 5730683 h 5759336"/>
              <a:gd name="connsiteX14" fmla="*/ 2288458 w 3194306"/>
              <a:gd name="connsiteY14" fmla="*/ 5702077 h 5759336"/>
              <a:gd name="connsiteX15" fmla="*/ 1849838 w 3194306"/>
              <a:gd name="connsiteY15" fmla="*/ 5702077 h 5759336"/>
              <a:gd name="connsiteX16" fmla="*/ 1878442 w 3194306"/>
              <a:gd name="connsiteY16" fmla="*/ 5730683 h 5759336"/>
              <a:gd name="connsiteX17" fmla="*/ 1849838 w 3194306"/>
              <a:gd name="connsiteY17" fmla="*/ 5759288 h 5759336"/>
              <a:gd name="connsiteX18" fmla="*/ 1821232 w 3194306"/>
              <a:gd name="connsiteY18" fmla="*/ 5730683 h 5759336"/>
              <a:gd name="connsiteX19" fmla="*/ 1849838 w 3194306"/>
              <a:gd name="connsiteY19" fmla="*/ 5702077 h 5759336"/>
              <a:gd name="connsiteX20" fmla="*/ 1354004 w 3194306"/>
              <a:gd name="connsiteY20" fmla="*/ 5702077 h 5759336"/>
              <a:gd name="connsiteX21" fmla="*/ 1382610 w 3194306"/>
              <a:gd name="connsiteY21" fmla="*/ 5730683 h 5759336"/>
              <a:gd name="connsiteX22" fmla="*/ 1354004 w 3194306"/>
              <a:gd name="connsiteY22" fmla="*/ 5759288 h 5759336"/>
              <a:gd name="connsiteX23" fmla="*/ 1325398 w 3194306"/>
              <a:gd name="connsiteY23" fmla="*/ 5730683 h 5759336"/>
              <a:gd name="connsiteX24" fmla="*/ 1354004 w 3194306"/>
              <a:gd name="connsiteY24" fmla="*/ 5702077 h 5759336"/>
              <a:gd name="connsiteX25" fmla="*/ 915384 w 3194306"/>
              <a:gd name="connsiteY25" fmla="*/ 5702077 h 5759336"/>
              <a:gd name="connsiteX26" fmla="*/ 943990 w 3194306"/>
              <a:gd name="connsiteY26" fmla="*/ 5730683 h 5759336"/>
              <a:gd name="connsiteX27" fmla="*/ 915384 w 3194306"/>
              <a:gd name="connsiteY27" fmla="*/ 5759288 h 5759336"/>
              <a:gd name="connsiteX28" fmla="*/ 886778 w 3194306"/>
              <a:gd name="connsiteY28" fmla="*/ 5730683 h 5759336"/>
              <a:gd name="connsiteX29" fmla="*/ 915384 w 3194306"/>
              <a:gd name="connsiteY29" fmla="*/ 5702077 h 5759336"/>
              <a:gd name="connsiteX30" fmla="*/ 467226 w 3194306"/>
              <a:gd name="connsiteY30" fmla="*/ 5702077 h 5759336"/>
              <a:gd name="connsiteX31" fmla="*/ 495832 w 3194306"/>
              <a:gd name="connsiteY31" fmla="*/ 5730684 h 5759336"/>
              <a:gd name="connsiteX32" fmla="*/ 467226 w 3194306"/>
              <a:gd name="connsiteY32" fmla="*/ 5759289 h 5759336"/>
              <a:gd name="connsiteX33" fmla="*/ 438622 w 3194306"/>
              <a:gd name="connsiteY33" fmla="*/ 5730684 h 5759336"/>
              <a:gd name="connsiteX34" fmla="*/ 467226 w 3194306"/>
              <a:gd name="connsiteY34" fmla="*/ 5702077 h 5759336"/>
              <a:gd name="connsiteX35" fmla="*/ 28606 w 3194306"/>
              <a:gd name="connsiteY35" fmla="*/ 5702077 h 5759336"/>
              <a:gd name="connsiteX36" fmla="*/ 57210 w 3194306"/>
              <a:gd name="connsiteY36" fmla="*/ 5730683 h 5759336"/>
              <a:gd name="connsiteX37" fmla="*/ 28606 w 3194306"/>
              <a:gd name="connsiteY37" fmla="*/ 5759288 h 5759336"/>
              <a:gd name="connsiteX38" fmla="*/ 0 w 3194306"/>
              <a:gd name="connsiteY38" fmla="*/ 5730683 h 5759336"/>
              <a:gd name="connsiteX39" fmla="*/ 28606 w 3194306"/>
              <a:gd name="connsiteY39" fmla="*/ 5702077 h 5759336"/>
              <a:gd name="connsiteX40" fmla="*/ 3165702 w 3194306"/>
              <a:gd name="connsiteY40" fmla="*/ 5187174 h 5759336"/>
              <a:gd name="connsiteX41" fmla="*/ 3194306 w 3194306"/>
              <a:gd name="connsiteY41" fmla="*/ 5215779 h 5759336"/>
              <a:gd name="connsiteX42" fmla="*/ 3165702 w 3194306"/>
              <a:gd name="connsiteY42" fmla="*/ 5244385 h 5759336"/>
              <a:gd name="connsiteX43" fmla="*/ 3137096 w 3194306"/>
              <a:gd name="connsiteY43" fmla="*/ 5215779 h 5759336"/>
              <a:gd name="connsiteX44" fmla="*/ 3165702 w 3194306"/>
              <a:gd name="connsiteY44" fmla="*/ 5187174 h 5759336"/>
              <a:gd name="connsiteX45" fmla="*/ 2727080 w 3194306"/>
              <a:gd name="connsiteY45" fmla="*/ 5187174 h 5759336"/>
              <a:gd name="connsiteX46" fmla="*/ 2755686 w 3194306"/>
              <a:gd name="connsiteY46" fmla="*/ 5215779 h 5759336"/>
              <a:gd name="connsiteX47" fmla="*/ 2727080 w 3194306"/>
              <a:gd name="connsiteY47" fmla="*/ 5244385 h 5759336"/>
              <a:gd name="connsiteX48" fmla="*/ 2698474 w 3194306"/>
              <a:gd name="connsiteY48" fmla="*/ 5215779 h 5759336"/>
              <a:gd name="connsiteX49" fmla="*/ 2727080 w 3194306"/>
              <a:gd name="connsiteY49" fmla="*/ 5187174 h 5759336"/>
              <a:gd name="connsiteX50" fmla="*/ 2288458 w 3194306"/>
              <a:gd name="connsiteY50" fmla="*/ 5187174 h 5759336"/>
              <a:gd name="connsiteX51" fmla="*/ 2317064 w 3194306"/>
              <a:gd name="connsiteY51" fmla="*/ 5215779 h 5759336"/>
              <a:gd name="connsiteX52" fmla="*/ 2288458 w 3194306"/>
              <a:gd name="connsiteY52" fmla="*/ 5244385 h 5759336"/>
              <a:gd name="connsiteX53" fmla="*/ 2259854 w 3194306"/>
              <a:gd name="connsiteY53" fmla="*/ 5215779 h 5759336"/>
              <a:gd name="connsiteX54" fmla="*/ 2288458 w 3194306"/>
              <a:gd name="connsiteY54" fmla="*/ 5187174 h 5759336"/>
              <a:gd name="connsiteX55" fmla="*/ 1849838 w 3194306"/>
              <a:gd name="connsiteY55" fmla="*/ 5187174 h 5759336"/>
              <a:gd name="connsiteX56" fmla="*/ 1878442 w 3194306"/>
              <a:gd name="connsiteY56" fmla="*/ 5215779 h 5759336"/>
              <a:gd name="connsiteX57" fmla="*/ 1849838 w 3194306"/>
              <a:gd name="connsiteY57" fmla="*/ 5244385 h 5759336"/>
              <a:gd name="connsiteX58" fmla="*/ 1821232 w 3194306"/>
              <a:gd name="connsiteY58" fmla="*/ 5215779 h 5759336"/>
              <a:gd name="connsiteX59" fmla="*/ 1849838 w 3194306"/>
              <a:gd name="connsiteY59" fmla="*/ 5187174 h 5759336"/>
              <a:gd name="connsiteX60" fmla="*/ 1354004 w 3194306"/>
              <a:gd name="connsiteY60" fmla="*/ 5187174 h 5759336"/>
              <a:gd name="connsiteX61" fmla="*/ 1382610 w 3194306"/>
              <a:gd name="connsiteY61" fmla="*/ 5215779 h 5759336"/>
              <a:gd name="connsiteX62" fmla="*/ 1354004 w 3194306"/>
              <a:gd name="connsiteY62" fmla="*/ 5244385 h 5759336"/>
              <a:gd name="connsiteX63" fmla="*/ 1325398 w 3194306"/>
              <a:gd name="connsiteY63" fmla="*/ 5215779 h 5759336"/>
              <a:gd name="connsiteX64" fmla="*/ 1354004 w 3194306"/>
              <a:gd name="connsiteY64" fmla="*/ 5187174 h 5759336"/>
              <a:gd name="connsiteX65" fmla="*/ 915384 w 3194306"/>
              <a:gd name="connsiteY65" fmla="*/ 5187174 h 5759336"/>
              <a:gd name="connsiteX66" fmla="*/ 943990 w 3194306"/>
              <a:gd name="connsiteY66" fmla="*/ 5215779 h 5759336"/>
              <a:gd name="connsiteX67" fmla="*/ 915384 w 3194306"/>
              <a:gd name="connsiteY67" fmla="*/ 5244385 h 5759336"/>
              <a:gd name="connsiteX68" fmla="*/ 886778 w 3194306"/>
              <a:gd name="connsiteY68" fmla="*/ 5215779 h 5759336"/>
              <a:gd name="connsiteX69" fmla="*/ 915384 w 3194306"/>
              <a:gd name="connsiteY69" fmla="*/ 5187174 h 5759336"/>
              <a:gd name="connsiteX70" fmla="*/ 467226 w 3194306"/>
              <a:gd name="connsiteY70" fmla="*/ 5187174 h 5759336"/>
              <a:gd name="connsiteX71" fmla="*/ 495832 w 3194306"/>
              <a:gd name="connsiteY71" fmla="*/ 5215779 h 5759336"/>
              <a:gd name="connsiteX72" fmla="*/ 467226 w 3194306"/>
              <a:gd name="connsiteY72" fmla="*/ 5244385 h 5759336"/>
              <a:gd name="connsiteX73" fmla="*/ 438622 w 3194306"/>
              <a:gd name="connsiteY73" fmla="*/ 5215779 h 5759336"/>
              <a:gd name="connsiteX74" fmla="*/ 467226 w 3194306"/>
              <a:gd name="connsiteY74" fmla="*/ 5187174 h 5759336"/>
              <a:gd name="connsiteX75" fmla="*/ 28606 w 3194306"/>
              <a:gd name="connsiteY75" fmla="*/ 5187174 h 5759336"/>
              <a:gd name="connsiteX76" fmla="*/ 57210 w 3194306"/>
              <a:gd name="connsiteY76" fmla="*/ 5215779 h 5759336"/>
              <a:gd name="connsiteX77" fmla="*/ 28606 w 3194306"/>
              <a:gd name="connsiteY77" fmla="*/ 5244385 h 5759336"/>
              <a:gd name="connsiteX78" fmla="*/ 0 w 3194306"/>
              <a:gd name="connsiteY78" fmla="*/ 5215779 h 5759336"/>
              <a:gd name="connsiteX79" fmla="*/ 28606 w 3194306"/>
              <a:gd name="connsiteY79" fmla="*/ 5187174 h 5759336"/>
              <a:gd name="connsiteX80" fmla="*/ 3165702 w 3194306"/>
              <a:gd name="connsiteY80" fmla="*/ 4672271 h 5759336"/>
              <a:gd name="connsiteX81" fmla="*/ 3194306 w 3194306"/>
              <a:gd name="connsiteY81" fmla="*/ 4700876 h 5759336"/>
              <a:gd name="connsiteX82" fmla="*/ 3165702 w 3194306"/>
              <a:gd name="connsiteY82" fmla="*/ 4729482 h 5759336"/>
              <a:gd name="connsiteX83" fmla="*/ 3137096 w 3194306"/>
              <a:gd name="connsiteY83" fmla="*/ 4700876 h 5759336"/>
              <a:gd name="connsiteX84" fmla="*/ 3165702 w 3194306"/>
              <a:gd name="connsiteY84" fmla="*/ 4672271 h 5759336"/>
              <a:gd name="connsiteX85" fmla="*/ 2727080 w 3194306"/>
              <a:gd name="connsiteY85" fmla="*/ 4672271 h 5759336"/>
              <a:gd name="connsiteX86" fmla="*/ 2755686 w 3194306"/>
              <a:gd name="connsiteY86" fmla="*/ 4700876 h 5759336"/>
              <a:gd name="connsiteX87" fmla="*/ 2727080 w 3194306"/>
              <a:gd name="connsiteY87" fmla="*/ 4729482 h 5759336"/>
              <a:gd name="connsiteX88" fmla="*/ 2698474 w 3194306"/>
              <a:gd name="connsiteY88" fmla="*/ 4700876 h 5759336"/>
              <a:gd name="connsiteX89" fmla="*/ 2727080 w 3194306"/>
              <a:gd name="connsiteY89" fmla="*/ 4672271 h 5759336"/>
              <a:gd name="connsiteX90" fmla="*/ 2288458 w 3194306"/>
              <a:gd name="connsiteY90" fmla="*/ 4672271 h 5759336"/>
              <a:gd name="connsiteX91" fmla="*/ 2317064 w 3194306"/>
              <a:gd name="connsiteY91" fmla="*/ 4700876 h 5759336"/>
              <a:gd name="connsiteX92" fmla="*/ 2288458 w 3194306"/>
              <a:gd name="connsiteY92" fmla="*/ 4729482 h 5759336"/>
              <a:gd name="connsiteX93" fmla="*/ 2259854 w 3194306"/>
              <a:gd name="connsiteY93" fmla="*/ 4700876 h 5759336"/>
              <a:gd name="connsiteX94" fmla="*/ 2288458 w 3194306"/>
              <a:gd name="connsiteY94" fmla="*/ 4672271 h 5759336"/>
              <a:gd name="connsiteX95" fmla="*/ 1849838 w 3194306"/>
              <a:gd name="connsiteY95" fmla="*/ 4672271 h 5759336"/>
              <a:gd name="connsiteX96" fmla="*/ 1878442 w 3194306"/>
              <a:gd name="connsiteY96" fmla="*/ 4700876 h 5759336"/>
              <a:gd name="connsiteX97" fmla="*/ 1849838 w 3194306"/>
              <a:gd name="connsiteY97" fmla="*/ 4729482 h 5759336"/>
              <a:gd name="connsiteX98" fmla="*/ 1821232 w 3194306"/>
              <a:gd name="connsiteY98" fmla="*/ 4700876 h 5759336"/>
              <a:gd name="connsiteX99" fmla="*/ 1849838 w 3194306"/>
              <a:gd name="connsiteY99" fmla="*/ 4672271 h 5759336"/>
              <a:gd name="connsiteX100" fmla="*/ 1354004 w 3194306"/>
              <a:gd name="connsiteY100" fmla="*/ 4672271 h 5759336"/>
              <a:gd name="connsiteX101" fmla="*/ 1382610 w 3194306"/>
              <a:gd name="connsiteY101" fmla="*/ 4700876 h 5759336"/>
              <a:gd name="connsiteX102" fmla="*/ 1354004 w 3194306"/>
              <a:gd name="connsiteY102" fmla="*/ 4729482 h 5759336"/>
              <a:gd name="connsiteX103" fmla="*/ 1325398 w 3194306"/>
              <a:gd name="connsiteY103" fmla="*/ 4700876 h 5759336"/>
              <a:gd name="connsiteX104" fmla="*/ 1354004 w 3194306"/>
              <a:gd name="connsiteY104" fmla="*/ 4672271 h 5759336"/>
              <a:gd name="connsiteX105" fmla="*/ 915384 w 3194306"/>
              <a:gd name="connsiteY105" fmla="*/ 4672271 h 5759336"/>
              <a:gd name="connsiteX106" fmla="*/ 943990 w 3194306"/>
              <a:gd name="connsiteY106" fmla="*/ 4700876 h 5759336"/>
              <a:gd name="connsiteX107" fmla="*/ 915384 w 3194306"/>
              <a:gd name="connsiteY107" fmla="*/ 4729482 h 5759336"/>
              <a:gd name="connsiteX108" fmla="*/ 886778 w 3194306"/>
              <a:gd name="connsiteY108" fmla="*/ 4700876 h 5759336"/>
              <a:gd name="connsiteX109" fmla="*/ 915384 w 3194306"/>
              <a:gd name="connsiteY109" fmla="*/ 4672271 h 5759336"/>
              <a:gd name="connsiteX110" fmla="*/ 467226 w 3194306"/>
              <a:gd name="connsiteY110" fmla="*/ 4672271 h 5759336"/>
              <a:gd name="connsiteX111" fmla="*/ 495832 w 3194306"/>
              <a:gd name="connsiteY111" fmla="*/ 4700878 h 5759336"/>
              <a:gd name="connsiteX112" fmla="*/ 467226 w 3194306"/>
              <a:gd name="connsiteY112" fmla="*/ 4729482 h 5759336"/>
              <a:gd name="connsiteX113" fmla="*/ 438622 w 3194306"/>
              <a:gd name="connsiteY113" fmla="*/ 4700878 h 5759336"/>
              <a:gd name="connsiteX114" fmla="*/ 467226 w 3194306"/>
              <a:gd name="connsiteY114" fmla="*/ 4672271 h 5759336"/>
              <a:gd name="connsiteX115" fmla="*/ 28606 w 3194306"/>
              <a:gd name="connsiteY115" fmla="*/ 4672271 h 5759336"/>
              <a:gd name="connsiteX116" fmla="*/ 57210 w 3194306"/>
              <a:gd name="connsiteY116" fmla="*/ 4700876 h 5759336"/>
              <a:gd name="connsiteX117" fmla="*/ 28606 w 3194306"/>
              <a:gd name="connsiteY117" fmla="*/ 4729482 h 5759336"/>
              <a:gd name="connsiteX118" fmla="*/ 0 w 3194306"/>
              <a:gd name="connsiteY118" fmla="*/ 4700876 h 5759336"/>
              <a:gd name="connsiteX119" fmla="*/ 28606 w 3194306"/>
              <a:gd name="connsiteY119" fmla="*/ 4672271 h 5759336"/>
              <a:gd name="connsiteX120" fmla="*/ 3165702 w 3194306"/>
              <a:gd name="connsiteY120" fmla="*/ 4147832 h 5759336"/>
              <a:gd name="connsiteX121" fmla="*/ 3194306 w 3194306"/>
              <a:gd name="connsiteY121" fmla="*/ 4176437 h 5759336"/>
              <a:gd name="connsiteX122" fmla="*/ 3165702 w 3194306"/>
              <a:gd name="connsiteY122" fmla="*/ 4205043 h 5759336"/>
              <a:gd name="connsiteX123" fmla="*/ 3137096 w 3194306"/>
              <a:gd name="connsiteY123" fmla="*/ 4176437 h 5759336"/>
              <a:gd name="connsiteX124" fmla="*/ 3165702 w 3194306"/>
              <a:gd name="connsiteY124" fmla="*/ 4147832 h 5759336"/>
              <a:gd name="connsiteX125" fmla="*/ 2727080 w 3194306"/>
              <a:gd name="connsiteY125" fmla="*/ 4147832 h 5759336"/>
              <a:gd name="connsiteX126" fmla="*/ 2755686 w 3194306"/>
              <a:gd name="connsiteY126" fmla="*/ 4176437 h 5759336"/>
              <a:gd name="connsiteX127" fmla="*/ 2727080 w 3194306"/>
              <a:gd name="connsiteY127" fmla="*/ 4205043 h 5759336"/>
              <a:gd name="connsiteX128" fmla="*/ 2698474 w 3194306"/>
              <a:gd name="connsiteY128" fmla="*/ 4176437 h 5759336"/>
              <a:gd name="connsiteX129" fmla="*/ 2727080 w 3194306"/>
              <a:gd name="connsiteY129" fmla="*/ 4147832 h 5759336"/>
              <a:gd name="connsiteX130" fmla="*/ 2288458 w 3194306"/>
              <a:gd name="connsiteY130" fmla="*/ 4147832 h 5759336"/>
              <a:gd name="connsiteX131" fmla="*/ 2317064 w 3194306"/>
              <a:gd name="connsiteY131" fmla="*/ 4176437 h 5759336"/>
              <a:gd name="connsiteX132" fmla="*/ 2288458 w 3194306"/>
              <a:gd name="connsiteY132" fmla="*/ 4205043 h 5759336"/>
              <a:gd name="connsiteX133" fmla="*/ 2259854 w 3194306"/>
              <a:gd name="connsiteY133" fmla="*/ 4176437 h 5759336"/>
              <a:gd name="connsiteX134" fmla="*/ 2288458 w 3194306"/>
              <a:gd name="connsiteY134" fmla="*/ 4147832 h 5759336"/>
              <a:gd name="connsiteX135" fmla="*/ 1849838 w 3194306"/>
              <a:gd name="connsiteY135" fmla="*/ 4147832 h 5759336"/>
              <a:gd name="connsiteX136" fmla="*/ 1878442 w 3194306"/>
              <a:gd name="connsiteY136" fmla="*/ 4176437 h 5759336"/>
              <a:gd name="connsiteX137" fmla="*/ 1849838 w 3194306"/>
              <a:gd name="connsiteY137" fmla="*/ 4205043 h 5759336"/>
              <a:gd name="connsiteX138" fmla="*/ 1821232 w 3194306"/>
              <a:gd name="connsiteY138" fmla="*/ 4176437 h 5759336"/>
              <a:gd name="connsiteX139" fmla="*/ 1849838 w 3194306"/>
              <a:gd name="connsiteY139" fmla="*/ 4147832 h 5759336"/>
              <a:gd name="connsiteX140" fmla="*/ 1354004 w 3194306"/>
              <a:gd name="connsiteY140" fmla="*/ 4147832 h 5759336"/>
              <a:gd name="connsiteX141" fmla="*/ 1382610 w 3194306"/>
              <a:gd name="connsiteY141" fmla="*/ 4176437 h 5759336"/>
              <a:gd name="connsiteX142" fmla="*/ 1354004 w 3194306"/>
              <a:gd name="connsiteY142" fmla="*/ 4205043 h 5759336"/>
              <a:gd name="connsiteX143" fmla="*/ 1325398 w 3194306"/>
              <a:gd name="connsiteY143" fmla="*/ 4176437 h 5759336"/>
              <a:gd name="connsiteX144" fmla="*/ 1354004 w 3194306"/>
              <a:gd name="connsiteY144" fmla="*/ 4147832 h 5759336"/>
              <a:gd name="connsiteX145" fmla="*/ 915384 w 3194306"/>
              <a:gd name="connsiteY145" fmla="*/ 4147832 h 5759336"/>
              <a:gd name="connsiteX146" fmla="*/ 943990 w 3194306"/>
              <a:gd name="connsiteY146" fmla="*/ 4176437 h 5759336"/>
              <a:gd name="connsiteX147" fmla="*/ 915384 w 3194306"/>
              <a:gd name="connsiteY147" fmla="*/ 4205043 h 5759336"/>
              <a:gd name="connsiteX148" fmla="*/ 886778 w 3194306"/>
              <a:gd name="connsiteY148" fmla="*/ 4176437 h 5759336"/>
              <a:gd name="connsiteX149" fmla="*/ 915384 w 3194306"/>
              <a:gd name="connsiteY149" fmla="*/ 4147832 h 5759336"/>
              <a:gd name="connsiteX150" fmla="*/ 467226 w 3194306"/>
              <a:gd name="connsiteY150" fmla="*/ 4147832 h 5759336"/>
              <a:gd name="connsiteX151" fmla="*/ 495832 w 3194306"/>
              <a:gd name="connsiteY151" fmla="*/ 4176437 h 5759336"/>
              <a:gd name="connsiteX152" fmla="*/ 467226 w 3194306"/>
              <a:gd name="connsiteY152" fmla="*/ 4205043 h 5759336"/>
              <a:gd name="connsiteX153" fmla="*/ 438622 w 3194306"/>
              <a:gd name="connsiteY153" fmla="*/ 4176437 h 5759336"/>
              <a:gd name="connsiteX154" fmla="*/ 467226 w 3194306"/>
              <a:gd name="connsiteY154" fmla="*/ 4147832 h 5759336"/>
              <a:gd name="connsiteX155" fmla="*/ 28606 w 3194306"/>
              <a:gd name="connsiteY155" fmla="*/ 4147832 h 5759336"/>
              <a:gd name="connsiteX156" fmla="*/ 57210 w 3194306"/>
              <a:gd name="connsiteY156" fmla="*/ 4176437 h 5759336"/>
              <a:gd name="connsiteX157" fmla="*/ 28606 w 3194306"/>
              <a:gd name="connsiteY157" fmla="*/ 4205043 h 5759336"/>
              <a:gd name="connsiteX158" fmla="*/ 0 w 3194306"/>
              <a:gd name="connsiteY158" fmla="*/ 4176437 h 5759336"/>
              <a:gd name="connsiteX159" fmla="*/ 28606 w 3194306"/>
              <a:gd name="connsiteY159" fmla="*/ 4147832 h 5759336"/>
              <a:gd name="connsiteX160" fmla="*/ 3165702 w 3194306"/>
              <a:gd name="connsiteY160" fmla="*/ 3632929 h 5759336"/>
              <a:gd name="connsiteX161" fmla="*/ 3194306 w 3194306"/>
              <a:gd name="connsiteY161" fmla="*/ 3661534 h 5759336"/>
              <a:gd name="connsiteX162" fmla="*/ 3165702 w 3194306"/>
              <a:gd name="connsiteY162" fmla="*/ 3690140 h 5759336"/>
              <a:gd name="connsiteX163" fmla="*/ 3137096 w 3194306"/>
              <a:gd name="connsiteY163" fmla="*/ 3661534 h 5759336"/>
              <a:gd name="connsiteX164" fmla="*/ 3165702 w 3194306"/>
              <a:gd name="connsiteY164" fmla="*/ 3632929 h 5759336"/>
              <a:gd name="connsiteX165" fmla="*/ 2727080 w 3194306"/>
              <a:gd name="connsiteY165" fmla="*/ 3632929 h 5759336"/>
              <a:gd name="connsiteX166" fmla="*/ 2755686 w 3194306"/>
              <a:gd name="connsiteY166" fmla="*/ 3661534 h 5759336"/>
              <a:gd name="connsiteX167" fmla="*/ 2727080 w 3194306"/>
              <a:gd name="connsiteY167" fmla="*/ 3690140 h 5759336"/>
              <a:gd name="connsiteX168" fmla="*/ 2698474 w 3194306"/>
              <a:gd name="connsiteY168" fmla="*/ 3661534 h 5759336"/>
              <a:gd name="connsiteX169" fmla="*/ 2727080 w 3194306"/>
              <a:gd name="connsiteY169" fmla="*/ 3632929 h 5759336"/>
              <a:gd name="connsiteX170" fmla="*/ 2288458 w 3194306"/>
              <a:gd name="connsiteY170" fmla="*/ 3632929 h 5759336"/>
              <a:gd name="connsiteX171" fmla="*/ 2317064 w 3194306"/>
              <a:gd name="connsiteY171" fmla="*/ 3661534 h 5759336"/>
              <a:gd name="connsiteX172" fmla="*/ 2288458 w 3194306"/>
              <a:gd name="connsiteY172" fmla="*/ 3690140 h 5759336"/>
              <a:gd name="connsiteX173" fmla="*/ 2259854 w 3194306"/>
              <a:gd name="connsiteY173" fmla="*/ 3661534 h 5759336"/>
              <a:gd name="connsiteX174" fmla="*/ 2288458 w 3194306"/>
              <a:gd name="connsiteY174" fmla="*/ 3632929 h 5759336"/>
              <a:gd name="connsiteX175" fmla="*/ 1849838 w 3194306"/>
              <a:gd name="connsiteY175" fmla="*/ 3632929 h 5759336"/>
              <a:gd name="connsiteX176" fmla="*/ 1878442 w 3194306"/>
              <a:gd name="connsiteY176" fmla="*/ 3661534 h 5759336"/>
              <a:gd name="connsiteX177" fmla="*/ 1849838 w 3194306"/>
              <a:gd name="connsiteY177" fmla="*/ 3690140 h 5759336"/>
              <a:gd name="connsiteX178" fmla="*/ 1821232 w 3194306"/>
              <a:gd name="connsiteY178" fmla="*/ 3661534 h 5759336"/>
              <a:gd name="connsiteX179" fmla="*/ 1849838 w 3194306"/>
              <a:gd name="connsiteY179" fmla="*/ 3632929 h 5759336"/>
              <a:gd name="connsiteX180" fmla="*/ 1354004 w 3194306"/>
              <a:gd name="connsiteY180" fmla="*/ 3632929 h 5759336"/>
              <a:gd name="connsiteX181" fmla="*/ 1382610 w 3194306"/>
              <a:gd name="connsiteY181" fmla="*/ 3661534 h 5759336"/>
              <a:gd name="connsiteX182" fmla="*/ 1354004 w 3194306"/>
              <a:gd name="connsiteY182" fmla="*/ 3690140 h 5759336"/>
              <a:gd name="connsiteX183" fmla="*/ 1325398 w 3194306"/>
              <a:gd name="connsiteY183" fmla="*/ 3661534 h 5759336"/>
              <a:gd name="connsiteX184" fmla="*/ 1354004 w 3194306"/>
              <a:gd name="connsiteY184" fmla="*/ 3632929 h 5759336"/>
              <a:gd name="connsiteX185" fmla="*/ 915384 w 3194306"/>
              <a:gd name="connsiteY185" fmla="*/ 3632929 h 5759336"/>
              <a:gd name="connsiteX186" fmla="*/ 943990 w 3194306"/>
              <a:gd name="connsiteY186" fmla="*/ 3661534 h 5759336"/>
              <a:gd name="connsiteX187" fmla="*/ 915384 w 3194306"/>
              <a:gd name="connsiteY187" fmla="*/ 3690140 h 5759336"/>
              <a:gd name="connsiteX188" fmla="*/ 886778 w 3194306"/>
              <a:gd name="connsiteY188" fmla="*/ 3661534 h 5759336"/>
              <a:gd name="connsiteX189" fmla="*/ 915384 w 3194306"/>
              <a:gd name="connsiteY189" fmla="*/ 3632929 h 5759336"/>
              <a:gd name="connsiteX190" fmla="*/ 467226 w 3194306"/>
              <a:gd name="connsiteY190" fmla="*/ 3632929 h 5759336"/>
              <a:gd name="connsiteX191" fmla="*/ 495832 w 3194306"/>
              <a:gd name="connsiteY191" fmla="*/ 3661534 h 5759336"/>
              <a:gd name="connsiteX192" fmla="*/ 467226 w 3194306"/>
              <a:gd name="connsiteY192" fmla="*/ 3690140 h 5759336"/>
              <a:gd name="connsiteX193" fmla="*/ 438622 w 3194306"/>
              <a:gd name="connsiteY193" fmla="*/ 3661534 h 5759336"/>
              <a:gd name="connsiteX194" fmla="*/ 467226 w 3194306"/>
              <a:gd name="connsiteY194" fmla="*/ 3632929 h 5759336"/>
              <a:gd name="connsiteX195" fmla="*/ 28606 w 3194306"/>
              <a:gd name="connsiteY195" fmla="*/ 3632929 h 5759336"/>
              <a:gd name="connsiteX196" fmla="*/ 57210 w 3194306"/>
              <a:gd name="connsiteY196" fmla="*/ 3661534 h 5759336"/>
              <a:gd name="connsiteX197" fmla="*/ 28606 w 3194306"/>
              <a:gd name="connsiteY197" fmla="*/ 3690140 h 5759336"/>
              <a:gd name="connsiteX198" fmla="*/ 0 w 3194306"/>
              <a:gd name="connsiteY198" fmla="*/ 3661534 h 5759336"/>
              <a:gd name="connsiteX199" fmla="*/ 28606 w 3194306"/>
              <a:gd name="connsiteY199" fmla="*/ 3632929 h 5759336"/>
              <a:gd name="connsiteX200" fmla="*/ 3165702 w 3194306"/>
              <a:gd name="connsiteY200" fmla="*/ 3118025 h 5759336"/>
              <a:gd name="connsiteX201" fmla="*/ 3194306 w 3194306"/>
              <a:gd name="connsiteY201" fmla="*/ 3146630 h 5759336"/>
              <a:gd name="connsiteX202" fmla="*/ 3165702 w 3194306"/>
              <a:gd name="connsiteY202" fmla="*/ 3175236 h 5759336"/>
              <a:gd name="connsiteX203" fmla="*/ 3137096 w 3194306"/>
              <a:gd name="connsiteY203" fmla="*/ 3146630 h 5759336"/>
              <a:gd name="connsiteX204" fmla="*/ 3165702 w 3194306"/>
              <a:gd name="connsiteY204" fmla="*/ 3118025 h 5759336"/>
              <a:gd name="connsiteX205" fmla="*/ 2727080 w 3194306"/>
              <a:gd name="connsiteY205" fmla="*/ 3118025 h 5759336"/>
              <a:gd name="connsiteX206" fmla="*/ 2755686 w 3194306"/>
              <a:gd name="connsiteY206" fmla="*/ 3146630 h 5759336"/>
              <a:gd name="connsiteX207" fmla="*/ 2727080 w 3194306"/>
              <a:gd name="connsiteY207" fmla="*/ 3175236 h 5759336"/>
              <a:gd name="connsiteX208" fmla="*/ 2698474 w 3194306"/>
              <a:gd name="connsiteY208" fmla="*/ 3146630 h 5759336"/>
              <a:gd name="connsiteX209" fmla="*/ 2727080 w 3194306"/>
              <a:gd name="connsiteY209" fmla="*/ 3118025 h 5759336"/>
              <a:gd name="connsiteX210" fmla="*/ 2288458 w 3194306"/>
              <a:gd name="connsiteY210" fmla="*/ 3118025 h 5759336"/>
              <a:gd name="connsiteX211" fmla="*/ 2317064 w 3194306"/>
              <a:gd name="connsiteY211" fmla="*/ 3146630 h 5759336"/>
              <a:gd name="connsiteX212" fmla="*/ 2288458 w 3194306"/>
              <a:gd name="connsiteY212" fmla="*/ 3175236 h 5759336"/>
              <a:gd name="connsiteX213" fmla="*/ 2259854 w 3194306"/>
              <a:gd name="connsiteY213" fmla="*/ 3146630 h 5759336"/>
              <a:gd name="connsiteX214" fmla="*/ 2288458 w 3194306"/>
              <a:gd name="connsiteY214" fmla="*/ 3118025 h 5759336"/>
              <a:gd name="connsiteX215" fmla="*/ 1849838 w 3194306"/>
              <a:gd name="connsiteY215" fmla="*/ 3118025 h 5759336"/>
              <a:gd name="connsiteX216" fmla="*/ 1878442 w 3194306"/>
              <a:gd name="connsiteY216" fmla="*/ 3146630 h 5759336"/>
              <a:gd name="connsiteX217" fmla="*/ 1849838 w 3194306"/>
              <a:gd name="connsiteY217" fmla="*/ 3175236 h 5759336"/>
              <a:gd name="connsiteX218" fmla="*/ 1821232 w 3194306"/>
              <a:gd name="connsiteY218" fmla="*/ 3146630 h 5759336"/>
              <a:gd name="connsiteX219" fmla="*/ 1849838 w 3194306"/>
              <a:gd name="connsiteY219" fmla="*/ 3118025 h 5759336"/>
              <a:gd name="connsiteX220" fmla="*/ 1354004 w 3194306"/>
              <a:gd name="connsiteY220" fmla="*/ 3118025 h 5759336"/>
              <a:gd name="connsiteX221" fmla="*/ 1382610 w 3194306"/>
              <a:gd name="connsiteY221" fmla="*/ 3146630 h 5759336"/>
              <a:gd name="connsiteX222" fmla="*/ 1354004 w 3194306"/>
              <a:gd name="connsiteY222" fmla="*/ 3175236 h 5759336"/>
              <a:gd name="connsiteX223" fmla="*/ 1325398 w 3194306"/>
              <a:gd name="connsiteY223" fmla="*/ 3146630 h 5759336"/>
              <a:gd name="connsiteX224" fmla="*/ 1354004 w 3194306"/>
              <a:gd name="connsiteY224" fmla="*/ 3118025 h 5759336"/>
              <a:gd name="connsiteX225" fmla="*/ 915384 w 3194306"/>
              <a:gd name="connsiteY225" fmla="*/ 3118025 h 5759336"/>
              <a:gd name="connsiteX226" fmla="*/ 943990 w 3194306"/>
              <a:gd name="connsiteY226" fmla="*/ 3146630 h 5759336"/>
              <a:gd name="connsiteX227" fmla="*/ 915384 w 3194306"/>
              <a:gd name="connsiteY227" fmla="*/ 3175236 h 5759336"/>
              <a:gd name="connsiteX228" fmla="*/ 886778 w 3194306"/>
              <a:gd name="connsiteY228" fmla="*/ 3146630 h 5759336"/>
              <a:gd name="connsiteX229" fmla="*/ 915384 w 3194306"/>
              <a:gd name="connsiteY229" fmla="*/ 3118025 h 5759336"/>
              <a:gd name="connsiteX230" fmla="*/ 467226 w 3194306"/>
              <a:gd name="connsiteY230" fmla="*/ 3118025 h 5759336"/>
              <a:gd name="connsiteX231" fmla="*/ 495832 w 3194306"/>
              <a:gd name="connsiteY231" fmla="*/ 3146630 h 5759336"/>
              <a:gd name="connsiteX232" fmla="*/ 467226 w 3194306"/>
              <a:gd name="connsiteY232" fmla="*/ 3175236 h 5759336"/>
              <a:gd name="connsiteX233" fmla="*/ 438622 w 3194306"/>
              <a:gd name="connsiteY233" fmla="*/ 3146630 h 5759336"/>
              <a:gd name="connsiteX234" fmla="*/ 467226 w 3194306"/>
              <a:gd name="connsiteY234" fmla="*/ 3118025 h 5759336"/>
              <a:gd name="connsiteX235" fmla="*/ 28606 w 3194306"/>
              <a:gd name="connsiteY235" fmla="*/ 3118025 h 5759336"/>
              <a:gd name="connsiteX236" fmla="*/ 57210 w 3194306"/>
              <a:gd name="connsiteY236" fmla="*/ 3146630 h 5759336"/>
              <a:gd name="connsiteX237" fmla="*/ 28606 w 3194306"/>
              <a:gd name="connsiteY237" fmla="*/ 3175236 h 5759336"/>
              <a:gd name="connsiteX238" fmla="*/ 0 w 3194306"/>
              <a:gd name="connsiteY238" fmla="*/ 3146630 h 5759336"/>
              <a:gd name="connsiteX239" fmla="*/ 28606 w 3194306"/>
              <a:gd name="connsiteY239" fmla="*/ 3118025 h 5759336"/>
              <a:gd name="connsiteX240" fmla="*/ 3165702 w 3194306"/>
              <a:gd name="connsiteY240" fmla="*/ 2593587 h 5759336"/>
              <a:gd name="connsiteX241" fmla="*/ 3194306 w 3194306"/>
              <a:gd name="connsiteY241" fmla="*/ 2622192 h 5759336"/>
              <a:gd name="connsiteX242" fmla="*/ 3165702 w 3194306"/>
              <a:gd name="connsiteY242" fmla="*/ 2650798 h 5759336"/>
              <a:gd name="connsiteX243" fmla="*/ 3137096 w 3194306"/>
              <a:gd name="connsiteY243" fmla="*/ 2622192 h 5759336"/>
              <a:gd name="connsiteX244" fmla="*/ 3165702 w 3194306"/>
              <a:gd name="connsiteY244" fmla="*/ 2593587 h 5759336"/>
              <a:gd name="connsiteX245" fmla="*/ 2727080 w 3194306"/>
              <a:gd name="connsiteY245" fmla="*/ 2593587 h 5759336"/>
              <a:gd name="connsiteX246" fmla="*/ 2755686 w 3194306"/>
              <a:gd name="connsiteY246" fmla="*/ 2622192 h 5759336"/>
              <a:gd name="connsiteX247" fmla="*/ 2727080 w 3194306"/>
              <a:gd name="connsiteY247" fmla="*/ 2650798 h 5759336"/>
              <a:gd name="connsiteX248" fmla="*/ 2698474 w 3194306"/>
              <a:gd name="connsiteY248" fmla="*/ 2622192 h 5759336"/>
              <a:gd name="connsiteX249" fmla="*/ 2727080 w 3194306"/>
              <a:gd name="connsiteY249" fmla="*/ 2593587 h 5759336"/>
              <a:gd name="connsiteX250" fmla="*/ 2288458 w 3194306"/>
              <a:gd name="connsiteY250" fmla="*/ 2593587 h 5759336"/>
              <a:gd name="connsiteX251" fmla="*/ 2317064 w 3194306"/>
              <a:gd name="connsiteY251" fmla="*/ 2622192 h 5759336"/>
              <a:gd name="connsiteX252" fmla="*/ 2288458 w 3194306"/>
              <a:gd name="connsiteY252" fmla="*/ 2650798 h 5759336"/>
              <a:gd name="connsiteX253" fmla="*/ 2259854 w 3194306"/>
              <a:gd name="connsiteY253" fmla="*/ 2622192 h 5759336"/>
              <a:gd name="connsiteX254" fmla="*/ 2288458 w 3194306"/>
              <a:gd name="connsiteY254" fmla="*/ 2593587 h 5759336"/>
              <a:gd name="connsiteX255" fmla="*/ 1849838 w 3194306"/>
              <a:gd name="connsiteY255" fmla="*/ 2593587 h 5759336"/>
              <a:gd name="connsiteX256" fmla="*/ 1878442 w 3194306"/>
              <a:gd name="connsiteY256" fmla="*/ 2622192 h 5759336"/>
              <a:gd name="connsiteX257" fmla="*/ 1849838 w 3194306"/>
              <a:gd name="connsiteY257" fmla="*/ 2650798 h 5759336"/>
              <a:gd name="connsiteX258" fmla="*/ 1821232 w 3194306"/>
              <a:gd name="connsiteY258" fmla="*/ 2622192 h 5759336"/>
              <a:gd name="connsiteX259" fmla="*/ 1849838 w 3194306"/>
              <a:gd name="connsiteY259" fmla="*/ 2593587 h 5759336"/>
              <a:gd name="connsiteX260" fmla="*/ 1354004 w 3194306"/>
              <a:gd name="connsiteY260" fmla="*/ 2593587 h 5759336"/>
              <a:gd name="connsiteX261" fmla="*/ 1382610 w 3194306"/>
              <a:gd name="connsiteY261" fmla="*/ 2622192 h 5759336"/>
              <a:gd name="connsiteX262" fmla="*/ 1354004 w 3194306"/>
              <a:gd name="connsiteY262" fmla="*/ 2650798 h 5759336"/>
              <a:gd name="connsiteX263" fmla="*/ 1325398 w 3194306"/>
              <a:gd name="connsiteY263" fmla="*/ 2622192 h 5759336"/>
              <a:gd name="connsiteX264" fmla="*/ 1354004 w 3194306"/>
              <a:gd name="connsiteY264" fmla="*/ 2593587 h 5759336"/>
              <a:gd name="connsiteX265" fmla="*/ 915384 w 3194306"/>
              <a:gd name="connsiteY265" fmla="*/ 2593587 h 5759336"/>
              <a:gd name="connsiteX266" fmla="*/ 943990 w 3194306"/>
              <a:gd name="connsiteY266" fmla="*/ 2622192 h 5759336"/>
              <a:gd name="connsiteX267" fmla="*/ 915384 w 3194306"/>
              <a:gd name="connsiteY267" fmla="*/ 2650798 h 5759336"/>
              <a:gd name="connsiteX268" fmla="*/ 886778 w 3194306"/>
              <a:gd name="connsiteY268" fmla="*/ 2622192 h 5759336"/>
              <a:gd name="connsiteX269" fmla="*/ 915384 w 3194306"/>
              <a:gd name="connsiteY269" fmla="*/ 2593587 h 5759336"/>
              <a:gd name="connsiteX270" fmla="*/ 467226 w 3194306"/>
              <a:gd name="connsiteY270" fmla="*/ 2593587 h 5759336"/>
              <a:gd name="connsiteX271" fmla="*/ 495832 w 3194306"/>
              <a:gd name="connsiteY271" fmla="*/ 2622192 h 5759336"/>
              <a:gd name="connsiteX272" fmla="*/ 467226 w 3194306"/>
              <a:gd name="connsiteY272" fmla="*/ 2650798 h 5759336"/>
              <a:gd name="connsiteX273" fmla="*/ 438622 w 3194306"/>
              <a:gd name="connsiteY273" fmla="*/ 2622192 h 5759336"/>
              <a:gd name="connsiteX274" fmla="*/ 467226 w 3194306"/>
              <a:gd name="connsiteY274" fmla="*/ 2593587 h 5759336"/>
              <a:gd name="connsiteX275" fmla="*/ 28606 w 3194306"/>
              <a:gd name="connsiteY275" fmla="*/ 2593587 h 5759336"/>
              <a:gd name="connsiteX276" fmla="*/ 57210 w 3194306"/>
              <a:gd name="connsiteY276" fmla="*/ 2622192 h 5759336"/>
              <a:gd name="connsiteX277" fmla="*/ 28606 w 3194306"/>
              <a:gd name="connsiteY277" fmla="*/ 2650798 h 5759336"/>
              <a:gd name="connsiteX278" fmla="*/ 0 w 3194306"/>
              <a:gd name="connsiteY278" fmla="*/ 2622192 h 5759336"/>
              <a:gd name="connsiteX279" fmla="*/ 28606 w 3194306"/>
              <a:gd name="connsiteY279" fmla="*/ 2593587 h 5759336"/>
              <a:gd name="connsiteX280" fmla="*/ 3165702 w 3194306"/>
              <a:gd name="connsiteY280" fmla="*/ 2078684 h 5759336"/>
              <a:gd name="connsiteX281" fmla="*/ 3194306 w 3194306"/>
              <a:gd name="connsiteY281" fmla="*/ 2107289 h 5759336"/>
              <a:gd name="connsiteX282" fmla="*/ 3165702 w 3194306"/>
              <a:gd name="connsiteY282" fmla="*/ 2135895 h 5759336"/>
              <a:gd name="connsiteX283" fmla="*/ 3137096 w 3194306"/>
              <a:gd name="connsiteY283" fmla="*/ 2107289 h 5759336"/>
              <a:gd name="connsiteX284" fmla="*/ 3165702 w 3194306"/>
              <a:gd name="connsiteY284" fmla="*/ 2078684 h 5759336"/>
              <a:gd name="connsiteX285" fmla="*/ 2727080 w 3194306"/>
              <a:gd name="connsiteY285" fmla="*/ 2078684 h 5759336"/>
              <a:gd name="connsiteX286" fmla="*/ 2755686 w 3194306"/>
              <a:gd name="connsiteY286" fmla="*/ 2107289 h 5759336"/>
              <a:gd name="connsiteX287" fmla="*/ 2727080 w 3194306"/>
              <a:gd name="connsiteY287" fmla="*/ 2135895 h 5759336"/>
              <a:gd name="connsiteX288" fmla="*/ 2698474 w 3194306"/>
              <a:gd name="connsiteY288" fmla="*/ 2107289 h 5759336"/>
              <a:gd name="connsiteX289" fmla="*/ 2727080 w 3194306"/>
              <a:gd name="connsiteY289" fmla="*/ 2078684 h 5759336"/>
              <a:gd name="connsiteX290" fmla="*/ 2288458 w 3194306"/>
              <a:gd name="connsiteY290" fmla="*/ 2078684 h 5759336"/>
              <a:gd name="connsiteX291" fmla="*/ 2317064 w 3194306"/>
              <a:gd name="connsiteY291" fmla="*/ 2107289 h 5759336"/>
              <a:gd name="connsiteX292" fmla="*/ 2288458 w 3194306"/>
              <a:gd name="connsiteY292" fmla="*/ 2135895 h 5759336"/>
              <a:gd name="connsiteX293" fmla="*/ 2259854 w 3194306"/>
              <a:gd name="connsiteY293" fmla="*/ 2107289 h 5759336"/>
              <a:gd name="connsiteX294" fmla="*/ 2288458 w 3194306"/>
              <a:gd name="connsiteY294" fmla="*/ 2078684 h 5759336"/>
              <a:gd name="connsiteX295" fmla="*/ 1849838 w 3194306"/>
              <a:gd name="connsiteY295" fmla="*/ 2078684 h 5759336"/>
              <a:gd name="connsiteX296" fmla="*/ 1878442 w 3194306"/>
              <a:gd name="connsiteY296" fmla="*/ 2107289 h 5759336"/>
              <a:gd name="connsiteX297" fmla="*/ 1849838 w 3194306"/>
              <a:gd name="connsiteY297" fmla="*/ 2135895 h 5759336"/>
              <a:gd name="connsiteX298" fmla="*/ 1821232 w 3194306"/>
              <a:gd name="connsiteY298" fmla="*/ 2107289 h 5759336"/>
              <a:gd name="connsiteX299" fmla="*/ 1849838 w 3194306"/>
              <a:gd name="connsiteY299" fmla="*/ 2078684 h 5759336"/>
              <a:gd name="connsiteX300" fmla="*/ 1354004 w 3194306"/>
              <a:gd name="connsiteY300" fmla="*/ 2078684 h 5759336"/>
              <a:gd name="connsiteX301" fmla="*/ 1382610 w 3194306"/>
              <a:gd name="connsiteY301" fmla="*/ 2107289 h 5759336"/>
              <a:gd name="connsiteX302" fmla="*/ 1354004 w 3194306"/>
              <a:gd name="connsiteY302" fmla="*/ 2135895 h 5759336"/>
              <a:gd name="connsiteX303" fmla="*/ 1325398 w 3194306"/>
              <a:gd name="connsiteY303" fmla="*/ 2107289 h 5759336"/>
              <a:gd name="connsiteX304" fmla="*/ 1354004 w 3194306"/>
              <a:gd name="connsiteY304" fmla="*/ 2078684 h 5759336"/>
              <a:gd name="connsiteX305" fmla="*/ 915384 w 3194306"/>
              <a:gd name="connsiteY305" fmla="*/ 2078684 h 5759336"/>
              <a:gd name="connsiteX306" fmla="*/ 943990 w 3194306"/>
              <a:gd name="connsiteY306" fmla="*/ 2107289 h 5759336"/>
              <a:gd name="connsiteX307" fmla="*/ 915384 w 3194306"/>
              <a:gd name="connsiteY307" fmla="*/ 2135895 h 5759336"/>
              <a:gd name="connsiteX308" fmla="*/ 886778 w 3194306"/>
              <a:gd name="connsiteY308" fmla="*/ 2107289 h 5759336"/>
              <a:gd name="connsiteX309" fmla="*/ 915384 w 3194306"/>
              <a:gd name="connsiteY309" fmla="*/ 2078684 h 5759336"/>
              <a:gd name="connsiteX310" fmla="*/ 467226 w 3194306"/>
              <a:gd name="connsiteY310" fmla="*/ 2078684 h 5759336"/>
              <a:gd name="connsiteX311" fmla="*/ 495834 w 3194306"/>
              <a:gd name="connsiteY311" fmla="*/ 2107290 h 5759336"/>
              <a:gd name="connsiteX312" fmla="*/ 467226 w 3194306"/>
              <a:gd name="connsiteY312" fmla="*/ 2135896 h 5759336"/>
              <a:gd name="connsiteX313" fmla="*/ 438622 w 3194306"/>
              <a:gd name="connsiteY313" fmla="*/ 2107290 h 5759336"/>
              <a:gd name="connsiteX314" fmla="*/ 467226 w 3194306"/>
              <a:gd name="connsiteY314" fmla="*/ 2078684 h 5759336"/>
              <a:gd name="connsiteX315" fmla="*/ 28606 w 3194306"/>
              <a:gd name="connsiteY315" fmla="*/ 2078684 h 5759336"/>
              <a:gd name="connsiteX316" fmla="*/ 57212 w 3194306"/>
              <a:gd name="connsiteY316" fmla="*/ 2107290 h 5759336"/>
              <a:gd name="connsiteX317" fmla="*/ 28606 w 3194306"/>
              <a:gd name="connsiteY317" fmla="*/ 2135896 h 5759336"/>
              <a:gd name="connsiteX318" fmla="*/ 0 w 3194306"/>
              <a:gd name="connsiteY318" fmla="*/ 2107290 h 5759336"/>
              <a:gd name="connsiteX319" fmla="*/ 28606 w 3194306"/>
              <a:gd name="connsiteY319" fmla="*/ 2078684 h 5759336"/>
              <a:gd name="connsiteX320" fmla="*/ 3165702 w 3194306"/>
              <a:gd name="connsiteY320" fmla="*/ 1563780 h 5759336"/>
              <a:gd name="connsiteX321" fmla="*/ 3194306 w 3194306"/>
              <a:gd name="connsiteY321" fmla="*/ 1592385 h 5759336"/>
              <a:gd name="connsiteX322" fmla="*/ 3165702 w 3194306"/>
              <a:gd name="connsiteY322" fmla="*/ 1620991 h 5759336"/>
              <a:gd name="connsiteX323" fmla="*/ 3137096 w 3194306"/>
              <a:gd name="connsiteY323" fmla="*/ 1592385 h 5759336"/>
              <a:gd name="connsiteX324" fmla="*/ 3165702 w 3194306"/>
              <a:gd name="connsiteY324" fmla="*/ 1563780 h 5759336"/>
              <a:gd name="connsiteX325" fmla="*/ 2727080 w 3194306"/>
              <a:gd name="connsiteY325" fmla="*/ 1563780 h 5759336"/>
              <a:gd name="connsiteX326" fmla="*/ 2755686 w 3194306"/>
              <a:gd name="connsiteY326" fmla="*/ 1592385 h 5759336"/>
              <a:gd name="connsiteX327" fmla="*/ 2727080 w 3194306"/>
              <a:gd name="connsiteY327" fmla="*/ 1620991 h 5759336"/>
              <a:gd name="connsiteX328" fmla="*/ 2698474 w 3194306"/>
              <a:gd name="connsiteY328" fmla="*/ 1592385 h 5759336"/>
              <a:gd name="connsiteX329" fmla="*/ 2727080 w 3194306"/>
              <a:gd name="connsiteY329" fmla="*/ 1563780 h 5759336"/>
              <a:gd name="connsiteX330" fmla="*/ 2288458 w 3194306"/>
              <a:gd name="connsiteY330" fmla="*/ 1563780 h 5759336"/>
              <a:gd name="connsiteX331" fmla="*/ 2317064 w 3194306"/>
              <a:gd name="connsiteY331" fmla="*/ 1592385 h 5759336"/>
              <a:gd name="connsiteX332" fmla="*/ 2288458 w 3194306"/>
              <a:gd name="connsiteY332" fmla="*/ 1620991 h 5759336"/>
              <a:gd name="connsiteX333" fmla="*/ 2259854 w 3194306"/>
              <a:gd name="connsiteY333" fmla="*/ 1592385 h 5759336"/>
              <a:gd name="connsiteX334" fmla="*/ 2288458 w 3194306"/>
              <a:gd name="connsiteY334" fmla="*/ 1563780 h 5759336"/>
              <a:gd name="connsiteX335" fmla="*/ 1849838 w 3194306"/>
              <a:gd name="connsiteY335" fmla="*/ 1563780 h 5759336"/>
              <a:gd name="connsiteX336" fmla="*/ 1878442 w 3194306"/>
              <a:gd name="connsiteY336" fmla="*/ 1592385 h 5759336"/>
              <a:gd name="connsiteX337" fmla="*/ 1849838 w 3194306"/>
              <a:gd name="connsiteY337" fmla="*/ 1620991 h 5759336"/>
              <a:gd name="connsiteX338" fmla="*/ 1821232 w 3194306"/>
              <a:gd name="connsiteY338" fmla="*/ 1592385 h 5759336"/>
              <a:gd name="connsiteX339" fmla="*/ 1849838 w 3194306"/>
              <a:gd name="connsiteY339" fmla="*/ 1563780 h 5759336"/>
              <a:gd name="connsiteX340" fmla="*/ 1354004 w 3194306"/>
              <a:gd name="connsiteY340" fmla="*/ 1563780 h 5759336"/>
              <a:gd name="connsiteX341" fmla="*/ 1382610 w 3194306"/>
              <a:gd name="connsiteY341" fmla="*/ 1592385 h 5759336"/>
              <a:gd name="connsiteX342" fmla="*/ 1354004 w 3194306"/>
              <a:gd name="connsiteY342" fmla="*/ 1620991 h 5759336"/>
              <a:gd name="connsiteX343" fmla="*/ 1325398 w 3194306"/>
              <a:gd name="connsiteY343" fmla="*/ 1592385 h 5759336"/>
              <a:gd name="connsiteX344" fmla="*/ 1354004 w 3194306"/>
              <a:gd name="connsiteY344" fmla="*/ 1563780 h 5759336"/>
              <a:gd name="connsiteX345" fmla="*/ 915384 w 3194306"/>
              <a:gd name="connsiteY345" fmla="*/ 1563780 h 5759336"/>
              <a:gd name="connsiteX346" fmla="*/ 943990 w 3194306"/>
              <a:gd name="connsiteY346" fmla="*/ 1592385 h 5759336"/>
              <a:gd name="connsiteX347" fmla="*/ 915384 w 3194306"/>
              <a:gd name="connsiteY347" fmla="*/ 1620991 h 5759336"/>
              <a:gd name="connsiteX348" fmla="*/ 886778 w 3194306"/>
              <a:gd name="connsiteY348" fmla="*/ 1592385 h 5759336"/>
              <a:gd name="connsiteX349" fmla="*/ 915384 w 3194306"/>
              <a:gd name="connsiteY349" fmla="*/ 1563780 h 5759336"/>
              <a:gd name="connsiteX350" fmla="*/ 467226 w 3194306"/>
              <a:gd name="connsiteY350" fmla="*/ 1563780 h 5759336"/>
              <a:gd name="connsiteX351" fmla="*/ 495834 w 3194306"/>
              <a:gd name="connsiteY351" fmla="*/ 1592386 h 5759336"/>
              <a:gd name="connsiteX352" fmla="*/ 467226 w 3194306"/>
              <a:gd name="connsiteY352" fmla="*/ 1620992 h 5759336"/>
              <a:gd name="connsiteX353" fmla="*/ 438622 w 3194306"/>
              <a:gd name="connsiteY353" fmla="*/ 1592386 h 5759336"/>
              <a:gd name="connsiteX354" fmla="*/ 467226 w 3194306"/>
              <a:gd name="connsiteY354" fmla="*/ 1563780 h 5759336"/>
              <a:gd name="connsiteX355" fmla="*/ 28606 w 3194306"/>
              <a:gd name="connsiteY355" fmla="*/ 1563780 h 5759336"/>
              <a:gd name="connsiteX356" fmla="*/ 57212 w 3194306"/>
              <a:gd name="connsiteY356" fmla="*/ 1592386 h 5759336"/>
              <a:gd name="connsiteX357" fmla="*/ 28606 w 3194306"/>
              <a:gd name="connsiteY357" fmla="*/ 1620992 h 5759336"/>
              <a:gd name="connsiteX358" fmla="*/ 0 w 3194306"/>
              <a:gd name="connsiteY358" fmla="*/ 1592386 h 5759336"/>
              <a:gd name="connsiteX359" fmla="*/ 28606 w 3194306"/>
              <a:gd name="connsiteY359" fmla="*/ 1563780 h 5759336"/>
              <a:gd name="connsiteX360" fmla="*/ 3165702 w 3194306"/>
              <a:gd name="connsiteY360" fmla="*/ 1039342 h 5759336"/>
              <a:gd name="connsiteX361" fmla="*/ 3194306 w 3194306"/>
              <a:gd name="connsiteY361" fmla="*/ 1067947 h 5759336"/>
              <a:gd name="connsiteX362" fmla="*/ 3165702 w 3194306"/>
              <a:gd name="connsiteY362" fmla="*/ 1096553 h 5759336"/>
              <a:gd name="connsiteX363" fmla="*/ 3137096 w 3194306"/>
              <a:gd name="connsiteY363" fmla="*/ 1067947 h 5759336"/>
              <a:gd name="connsiteX364" fmla="*/ 3165702 w 3194306"/>
              <a:gd name="connsiteY364" fmla="*/ 1039342 h 5759336"/>
              <a:gd name="connsiteX365" fmla="*/ 2727080 w 3194306"/>
              <a:gd name="connsiteY365" fmla="*/ 1039342 h 5759336"/>
              <a:gd name="connsiteX366" fmla="*/ 2755686 w 3194306"/>
              <a:gd name="connsiteY366" fmla="*/ 1067947 h 5759336"/>
              <a:gd name="connsiteX367" fmla="*/ 2727080 w 3194306"/>
              <a:gd name="connsiteY367" fmla="*/ 1096553 h 5759336"/>
              <a:gd name="connsiteX368" fmla="*/ 2698474 w 3194306"/>
              <a:gd name="connsiteY368" fmla="*/ 1067947 h 5759336"/>
              <a:gd name="connsiteX369" fmla="*/ 2727080 w 3194306"/>
              <a:gd name="connsiteY369" fmla="*/ 1039342 h 5759336"/>
              <a:gd name="connsiteX370" fmla="*/ 2288458 w 3194306"/>
              <a:gd name="connsiteY370" fmla="*/ 1039342 h 5759336"/>
              <a:gd name="connsiteX371" fmla="*/ 2317064 w 3194306"/>
              <a:gd name="connsiteY371" fmla="*/ 1067947 h 5759336"/>
              <a:gd name="connsiteX372" fmla="*/ 2288458 w 3194306"/>
              <a:gd name="connsiteY372" fmla="*/ 1096553 h 5759336"/>
              <a:gd name="connsiteX373" fmla="*/ 2259854 w 3194306"/>
              <a:gd name="connsiteY373" fmla="*/ 1067947 h 5759336"/>
              <a:gd name="connsiteX374" fmla="*/ 2288458 w 3194306"/>
              <a:gd name="connsiteY374" fmla="*/ 1039342 h 5759336"/>
              <a:gd name="connsiteX375" fmla="*/ 1849838 w 3194306"/>
              <a:gd name="connsiteY375" fmla="*/ 1039342 h 5759336"/>
              <a:gd name="connsiteX376" fmla="*/ 1878442 w 3194306"/>
              <a:gd name="connsiteY376" fmla="*/ 1067947 h 5759336"/>
              <a:gd name="connsiteX377" fmla="*/ 1849838 w 3194306"/>
              <a:gd name="connsiteY377" fmla="*/ 1096553 h 5759336"/>
              <a:gd name="connsiteX378" fmla="*/ 1821232 w 3194306"/>
              <a:gd name="connsiteY378" fmla="*/ 1067947 h 5759336"/>
              <a:gd name="connsiteX379" fmla="*/ 1849838 w 3194306"/>
              <a:gd name="connsiteY379" fmla="*/ 1039342 h 5759336"/>
              <a:gd name="connsiteX380" fmla="*/ 1354004 w 3194306"/>
              <a:gd name="connsiteY380" fmla="*/ 1039342 h 5759336"/>
              <a:gd name="connsiteX381" fmla="*/ 1382610 w 3194306"/>
              <a:gd name="connsiteY381" fmla="*/ 1067947 h 5759336"/>
              <a:gd name="connsiteX382" fmla="*/ 1354004 w 3194306"/>
              <a:gd name="connsiteY382" fmla="*/ 1096553 h 5759336"/>
              <a:gd name="connsiteX383" fmla="*/ 1325398 w 3194306"/>
              <a:gd name="connsiteY383" fmla="*/ 1067947 h 5759336"/>
              <a:gd name="connsiteX384" fmla="*/ 1354004 w 3194306"/>
              <a:gd name="connsiteY384" fmla="*/ 1039342 h 5759336"/>
              <a:gd name="connsiteX385" fmla="*/ 915384 w 3194306"/>
              <a:gd name="connsiteY385" fmla="*/ 1039342 h 5759336"/>
              <a:gd name="connsiteX386" fmla="*/ 943990 w 3194306"/>
              <a:gd name="connsiteY386" fmla="*/ 1067947 h 5759336"/>
              <a:gd name="connsiteX387" fmla="*/ 915384 w 3194306"/>
              <a:gd name="connsiteY387" fmla="*/ 1096553 h 5759336"/>
              <a:gd name="connsiteX388" fmla="*/ 886778 w 3194306"/>
              <a:gd name="connsiteY388" fmla="*/ 1067947 h 5759336"/>
              <a:gd name="connsiteX389" fmla="*/ 915384 w 3194306"/>
              <a:gd name="connsiteY389" fmla="*/ 1039342 h 5759336"/>
              <a:gd name="connsiteX390" fmla="*/ 467226 w 3194306"/>
              <a:gd name="connsiteY390" fmla="*/ 1039342 h 5759336"/>
              <a:gd name="connsiteX391" fmla="*/ 495832 w 3194306"/>
              <a:gd name="connsiteY391" fmla="*/ 1067949 h 5759336"/>
              <a:gd name="connsiteX392" fmla="*/ 467226 w 3194306"/>
              <a:gd name="connsiteY392" fmla="*/ 1096553 h 5759336"/>
              <a:gd name="connsiteX393" fmla="*/ 438622 w 3194306"/>
              <a:gd name="connsiteY393" fmla="*/ 1067949 h 5759336"/>
              <a:gd name="connsiteX394" fmla="*/ 467226 w 3194306"/>
              <a:gd name="connsiteY394" fmla="*/ 1039342 h 5759336"/>
              <a:gd name="connsiteX395" fmla="*/ 28606 w 3194306"/>
              <a:gd name="connsiteY395" fmla="*/ 1039342 h 5759336"/>
              <a:gd name="connsiteX396" fmla="*/ 57210 w 3194306"/>
              <a:gd name="connsiteY396" fmla="*/ 1067947 h 5759336"/>
              <a:gd name="connsiteX397" fmla="*/ 28606 w 3194306"/>
              <a:gd name="connsiteY397" fmla="*/ 1096553 h 5759336"/>
              <a:gd name="connsiteX398" fmla="*/ 0 w 3194306"/>
              <a:gd name="connsiteY398" fmla="*/ 1067947 h 5759336"/>
              <a:gd name="connsiteX399" fmla="*/ 28606 w 3194306"/>
              <a:gd name="connsiteY399" fmla="*/ 1039342 h 5759336"/>
              <a:gd name="connsiteX400" fmla="*/ 3165702 w 3194306"/>
              <a:gd name="connsiteY400" fmla="*/ 524439 h 5759336"/>
              <a:gd name="connsiteX401" fmla="*/ 3194306 w 3194306"/>
              <a:gd name="connsiteY401" fmla="*/ 553044 h 5759336"/>
              <a:gd name="connsiteX402" fmla="*/ 3165702 w 3194306"/>
              <a:gd name="connsiteY402" fmla="*/ 581650 h 5759336"/>
              <a:gd name="connsiteX403" fmla="*/ 3137096 w 3194306"/>
              <a:gd name="connsiteY403" fmla="*/ 553044 h 5759336"/>
              <a:gd name="connsiteX404" fmla="*/ 3165702 w 3194306"/>
              <a:gd name="connsiteY404" fmla="*/ 524439 h 5759336"/>
              <a:gd name="connsiteX405" fmla="*/ 2727080 w 3194306"/>
              <a:gd name="connsiteY405" fmla="*/ 524439 h 5759336"/>
              <a:gd name="connsiteX406" fmla="*/ 2755686 w 3194306"/>
              <a:gd name="connsiteY406" fmla="*/ 553044 h 5759336"/>
              <a:gd name="connsiteX407" fmla="*/ 2727080 w 3194306"/>
              <a:gd name="connsiteY407" fmla="*/ 581650 h 5759336"/>
              <a:gd name="connsiteX408" fmla="*/ 2698474 w 3194306"/>
              <a:gd name="connsiteY408" fmla="*/ 553044 h 5759336"/>
              <a:gd name="connsiteX409" fmla="*/ 2727080 w 3194306"/>
              <a:gd name="connsiteY409" fmla="*/ 524439 h 5759336"/>
              <a:gd name="connsiteX410" fmla="*/ 2288458 w 3194306"/>
              <a:gd name="connsiteY410" fmla="*/ 524439 h 5759336"/>
              <a:gd name="connsiteX411" fmla="*/ 2317064 w 3194306"/>
              <a:gd name="connsiteY411" fmla="*/ 553044 h 5759336"/>
              <a:gd name="connsiteX412" fmla="*/ 2288458 w 3194306"/>
              <a:gd name="connsiteY412" fmla="*/ 581650 h 5759336"/>
              <a:gd name="connsiteX413" fmla="*/ 2259854 w 3194306"/>
              <a:gd name="connsiteY413" fmla="*/ 553044 h 5759336"/>
              <a:gd name="connsiteX414" fmla="*/ 2288458 w 3194306"/>
              <a:gd name="connsiteY414" fmla="*/ 524439 h 5759336"/>
              <a:gd name="connsiteX415" fmla="*/ 1849838 w 3194306"/>
              <a:gd name="connsiteY415" fmla="*/ 524439 h 5759336"/>
              <a:gd name="connsiteX416" fmla="*/ 1878442 w 3194306"/>
              <a:gd name="connsiteY416" fmla="*/ 553044 h 5759336"/>
              <a:gd name="connsiteX417" fmla="*/ 1849838 w 3194306"/>
              <a:gd name="connsiteY417" fmla="*/ 581650 h 5759336"/>
              <a:gd name="connsiteX418" fmla="*/ 1821232 w 3194306"/>
              <a:gd name="connsiteY418" fmla="*/ 553044 h 5759336"/>
              <a:gd name="connsiteX419" fmla="*/ 1849838 w 3194306"/>
              <a:gd name="connsiteY419" fmla="*/ 524439 h 5759336"/>
              <a:gd name="connsiteX420" fmla="*/ 1354004 w 3194306"/>
              <a:gd name="connsiteY420" fmla="*/ 524439 h 5759336"/>
              <a:gd name="connsiteX421" fmla="*/ 1382610 w 3194306"/>
              <a:gd name="connsiteY421" fmla="*/ 553044 h 5759336"/>
              <a:gd name="connsiteX422" fmla="*/ 1354004 w 3194306"/>
              <a:gd name="connsiteY422" fmla="*/ 581650 h 5759336"/>
              <a:gd name="connsiteX423" fmla="*/ 1325398 w 3194306"/>
              <a:gd name="connsiteY423" fmla="*/ 553044 h 5759336"/>
              <a:gd name="connsiteX424" fmla="*/ 1354004 w 3194306"/>
              <a:gd name="connsiteY424" fmla="*/ 524439 h 5759336"/>
              <a:gd name="connsiteX425" fmla="*/ 915384 w 3194306"/>
              <a:gd name="connsiteY425" fmla="*/ 524439 h 5759336"/>
              <a:gd name="connsiteX426" fmla="*/ 943990 w 3194306"/>
              <a:gd name="connsiteY426" fmla="*/ 553044 h 5759336"/>
              <a:gd name="connsiteX427" fmla="*/ 915384 w 3194306"/>
              <a:gd name="connsiteY427" fmla="*/ 581650 h 5759336"/>
              <a:gd name="connsiteX428" fmla="*/ 886778 w 3194306"/>
              <a:gd name="connsiteY428" fmla="*/ 553044 h 5759336"/>
              <a:gd name="connsiteX429" fmla="*/ 915384 w 3194306"/>
              <a:gd name="connsiteY429" fmla="*/ 524439 h 5759336"/>
              <a:gd name="connsiteX430" fmla="*/ 467226 w 3194306"/>
              <a:gd name="connsiteY430" fmla="*/ 524439 h 5759336"/>
              <a:gd name="connsiteX431" fmla="*/ 495832 w 3194306"/>
              <a:gd name="connsiteY431" fmla="*/ 553044 h 5759336"/>
              <a:gd name="connsiteX432" fmla="*/ 467226 w 3194306"/>
              <a:gd name="connsiteY432" fmla="*/ 581650 h 5759336"/>
              <a:gd name="connsiteX433" fmla="*/ 438622 w 3194306"/>
              <a:gd name="connsiteY433" fmla="*/ 553044 h 5759336"/>
              <a:gd name="connsiteX434" fmla="*/ 467226 w 3194306"/>
              <a:gd name="connsiteY434" fmla="*/ 524439 h 5759336"/>
              <a:gd name="connsiteX435" fmla="*/ 28606 w 3194306"/>
              <a:gd name="connsiteY435" fmla="*/ 524439 h 5759336"/>
              <a:gd name="connsiteX436" fmla="*/ 57210 w 3194306"/>
              <a:gd name="connsiteY436" fmla="*/ 553044 h 5759336"/>
              <a:gd name="connsiteX437" fmla="*/ 28606 w 3194306"/>
              <a:gd name="connsiteY437" fmla="*/ 581650 h 5759336"/>
              <a:gd name="connsiteX438" fmla="*/ 0 w 3194306"/>
              <a:gd name="connsiteY438" fmla="*/ 553044 h 5759336"/>
              <a:gd name="connsiteX439" fmla="*/ 28606 w 3194306"/>
              <a:gd name="connsiteY439" fmla="*/ 524439 h 5759336"/>
              <a:gd name="connsiteX440" fmla="*/ 3165702 w 3194306"/>
              <a:gd name="connsiteY440" fmla="*/ 0 h 5759336"/>
              <a:gd name="connsiteX441" fmla="*/ 3194306 w 3194306"/>
              <a:gd name="connsiteY441" fmla="*/ 28605 h 5759336"/>
              <a:gd name="connsiteX442" fmla="*/ 3165702 w 3194306"/>
              <a:gd name="connsiteY442" fmla="*/ 57211 h 5759336"/>
              <a:gd name="connsiteX443" fmla="*/ 3137096 w 3194306"/>
              <a:gd name="connsiteY443" fmla="*/ 28605 h 5759336"/>
              <a:gd name="connsiteX444" fmla="*/ 3165702 w 3194306"/>
              <a:gd name="connsiteY444" fmla="*/ 0 h 5759336"/>
              <a:gd name="connsiteX445" fmla="*/ 2727080 w 3194306"/>
              <a:gd name="connsiteY445" fmla="*/ 0 h 5759336"/>
              <a:gd name="connsiteX446" fmla="*/ 2755686 w 3194306"/>
              <a:gd name="connsiteY446" fmla="*/ 28605 h 5759336"/>
              <a:gd name="connsiteX447" fmla="*/ 2727080 w 3194306"/>
              <a:gd name="connsiteY447" fmla="*/ 57211 h 5759336"/>
              <a:gd name="connsiteX448" fmla="*/ 2698474 w 3194306"/>
              <a:gd name="connsiteY448" fmla="*/ 28605 h 5759336"/>
              <a:gd name="connsiteX449" fmla="*/ 2727080 w 3194306"/>
              <a:gd name="connsiteY449" fmla="*/ 0 h 5759336"/>
              <a:gd name="connsiteX450" fmla="*/ 2288458 w 3194306"/>
              <a:gd name="connsiteY450" fmla="*/ 0 h 5759336"/>
              <a:gd name="connsiteX451" fmla="*/ 2317064 w 3194306"/>
              <a:gd name="connsiteY451" fmla="*/ 28605 h 5759336"/>
              <a:gd name="connsiteX452" fmla="*/ 2288458 w 3194306"/>
              <a:gd name="connsiteY452" fmla="*/ 57211 h 5759336"/>
              <a:gd name="connsiteX453" fmla="*/ 2259854 w 3194306"/>
              <a:gd name="connsiteY453" fmla="*/ 28605 h 5759336"/>
              <a:gd name="connsiteX454" fmla="*/ 2288458 w 3194306"/>
              <a:gd name="connsiteY454" fmla="*/ 0 h 5759336"/>
              <a:gd name="connsiteX455" fmla="*/ 1849838 w 3194306"/>
              <a:gd name="connsiteY455" fmla="*/ 0 h 5759336"/>
              <a:gd name="connsiteX456" fmla="*/ 1878442 w 3194306"/>
              <a:gd name="connsiteY456" fmla="*/ 28605 h 5759336"/>
              <a:gd name="connsiteX457" fmla="*/ 1849838 w 3194306"/>
              <a:gd name="connsiteY457" fmla="*/ 57211 h 5759336"/>
              <a:gd name="connsiteX458" fmla="*/ 1821232 w 3194306"/>
              <a:gd name="connsiteY458" fmla="*/ 28605 h 5759336"/>
              <a:gd name="connsiteX459" fmla="*/ 1849838 w 3194306"/>
              <a:gd name="connsiteY459" fmla="*/ 0 h 5759336"/>
              <a:gd name="connsiteX460" fmla="*/ 1354004 w 3194306"/>
              <a:gd name="connsiteY460" fmla="*/ 0 h 5759336"/>
              <a:gd name="connsiteX461" fmla="*/ 1382610 w 3194306"/>
              <a:gd name="connsiteY461" fmla="*/ 28605 h 5759336"/>
              <a:gd name="connsiteX462" fmla="*/ 1354004 w 3194306"/>
              <a:gd name="connsiteY462" fmla="*/ 57211 h 5759336"/>
              <a:gd name="connsiteX463" fmla="*/ 1325398 w 3194306"/>
              <a:gd name="connsiteY463" fmla="*/ 28605 h 5759336"/>
              <a:gd name="connsiteX464" fmla="*/ 1354004 w 3194306"/>
              <a:gd name="connsiteY464" fmla="*/ 0 h 5759336"/>
              <a:gd name="connsiteX465" fmla="*/ 915384 w 3194306"/>
              <a:gd name="connsiteY465" fmla="*/ 0 h 5759336"/>
              <a:gd name="connsiteX466" fmla="*/ 943990 w 3194306"/>
              <a:gd name="connsiteY466" fmla="*/ 28605 h 5759336"/>
              <a:gd name="connsiteX467" fmla="*/ 915384 w 3194306"/>
              <a:gd name="connsiteY467" fmla="*/ 57211 h 5759336"/>
              <a:gd name="connsiteX468" fmla="*/ 886778 w 3194306"/>
              <a:gd name="connsiteY468" fmla="*/ 28605 h 5759336"/>
              <a:gd name="connsiteX469" fmla="*/ 915384 w 3194306"/>
              <a:gd name="connsiteY469" fmla="*/ 0 h 5759336"/>
              <a:gd name="connsiteX470" fmla="*/ 467226 w 3194306"/>
              <a:gd name="connsiteY470" fmla="*/ 0 h 5759336"/>
              <a:gd name="connsiteX471" fmla="*/ 495832 w 3194306"/>
              <a:gd name="connsiteY471" fmla="*/ 28605 h 5759336"/>
              <a:gd name="connsiteX472" fmla="*/ 467226 w 3194306"/>
              <a:gd name="connsiteY472" fmla="*/ 57211 h 5759336"/>
              <a:gd name="connsiteX473" fmla="*/ 438622 w 3194306"/>
              <a:gd name="connsiteY473" fmla="*/ 28605 h 5759336"/>
              <a:gd name="connsiteX474" fmla="*/ 467226 w 3194306"/>
              <a:gd name="connsiteY474" fmla="*/ 0 h 5759336"/>
              <a:gd name="connsiteX475" fmla="*/ 28606 w 3194306"/>
              <a:gd name="connsiteY475" fmla="*/ 0 h 5759336"/>
              <a:gd name="connsiteX476" fmla="*/ 57210 w 3194306"/>
              <a:gd name="connsiteY476" fmla="*/ 28605 h 5759336"/>
              <a:gd name="connsiteX477" fmla="*/ 28606 w 3194306"/>
              <a:gd name="connsiteY477" fmla="*/ 57211 h 5759336"/>
              <a:gd name="connsiteX478" fmla="*/ 0 w 3194306"/>
              <a:gd name="connsiteY478" fmla="*/ 28605 h 5759336"/>
              <a:gd name="connsiteX479" fmla="*/ 28606 w 3194306"/>
              <a:gd name="connsiteY479" fmla="*/ 0 h 57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3194306" h="5759336">
                <a:moveTo>
                  <a:pt x="3165702" y="5702077"/>
                </a:moveTo>
                <a:cubicBezTo>
                  <a:pt x="3180958" y="5702077"/>
                  <a:pt x="3194306" y="5714470"/>
                  <a:pt x="3194306" y="5730683"/>
                </a:cubicBezTo>
                <a:cubicBezTo>
                  <a:pt x="3194306" y="5745936"/>
                  <a:pt x="3180958" y="5759288"/>
                  <a:pt x="3165702" y="5759288"/>
                </a:cubicBezTo>
                <a:cubicBezTo>
                  <a:pt x="3150446" y="5759288"/>
                  <a:pt x="3137096" y="5746895"/>
                  <a:pt x="3137096" y="5730683"/>
                </a:cubicBezTo>
                <a:cubicBezTo>
                  <a:pt x="3137096" y="5715421"/>
                  <a:pt x="3150446" y="5702077"/>
                  <a:pt x="3165702" y="5702077"/>
                </a:cubicBezTo>
                <a:close/>
                <a:moveTo>
                  <a:pt x="2727080" y="5702077"/>
                </a:moveTo>
                <a:cubicBezTo>
                  <a:pt x="2742336" y="5702077"/>
                  <a:pt x="2755686" y="5714470"/>
                  <a:pt x="2755686" y="5730683"/>
                </a:cubicBezTo>
                <a:cubicBezTo>
                  <a:pt x="2755686" y="5746884"/>
                  <a:pt x="2742336" y="5759288"/>
                  <a:pt x="2727080" y="5759288"/>
                </a:cubicBezTo>
                <a:cubicBezTo>
                  <a:pt x="2711824" y="5759288"/>
                  <a:pt x="2698474" y="5746895"/>
                  <a:pt x="2698474" y="5730683"/>
                </a:cubicBezTo>
                <a:cubicBezTo>
                  <a:pt x="2698474" y="5715429"/>
                  <a:pt x="2711824" y="5702077"/>
                  <a:pt x="2727080" y="5702077"/>
                </a:cubicBezTo>
                <a:close/>
                <a:moveTo>
                  <a:pt x="2288458" y="5702077"/>
                </a:moveTo>
                <a:cubicBezTo>
                  <a:pt x="2303714" y="5702077"/>
                  <a:pt x="2317064" y="5714470"/>
                  <a:pt x="2317064" y="5730683"/>
                </a:cubicBezTo>
                <a:cubicBezTo>
                  <a:pt x="2317064" y="5746884"/>
                  <a:pt x="2303714" y="5759288"/>
                  <a:pt x="2288458" y="5759288"/>
                </a:cubicBezTo>
                <a:cubicBezTo>
                  <a:pt x="2273202" y="5759288"/>
                  <a:pt x="2259854" y="5746895"/>
                  <a:pt x="2259854" y="5730683"/>
                </a:cubicBezTo>
                <a:cubicBezTo>
                  <a:pt x="2259854" y="5715429"/>
                  <a:pt x="2273202" y="5702077"/>
                  <a:pt x="2288458" y="5702077"/>
                </a:cubicBezTo>
                <a:close/>
                <a:moveTo>
                  <a:pt x="1849838" y="5702077"/>
                </a:moveTo>
                <a:cubicBezTo>
                  <a:pt x="1865094" y="5702077"/>
                  <a:pt x="1878442" y="5714470"/>
                  <a:pt x="1878442" y="5730683"/>
                </a:cubicBezTo>
                <a:cubicBezTo>
                  <a:pt x="1878442" y="5746884"/>
                  <a:pt x="1865094" y="5759288"/>
                  <a:pt x="1849838" y="5759288"/>
                </a:cubicBezTo>
                <a:cubicBezTo>
                  <a:pt x="1834582" y="5759288"/>
                  <a:pt x="1821232" y="5746895"/>
                  <a:pt x="1821232" y="5730683"/>
                </a:cubicBezTo>
                <a:cubicBezTo>
                  <a:pt x="1821232" y="5715429"/>
                  <a:pt x="1834582" y="5702077"/>
                  <a:pt x="1849838" y="5702077"/>
                </a:cubicBezTo>
                <a:close/>
                <a:moveTo>
                  <a:pt x="1354004" y="5702077"/>
                </a:moveTo>
                <a:cubicBezTo>
                  <a:pt x="1369260" y="5702077"/>
                  <a:pt x="1382610" y="5714470"/>
                  <a:pt x="1382610" y="5730683"/>
                </a:cubicBezTo>
                <a:cubicBezTo>
                  <a:pt x="1382610" y="5746884"/>
                  <a:pt x="1369260" y="5759288"/>
                  <a:pt x="1354004" y="5759288"/>
                </a:cubicBezTo>
                <a:cubicBezTo>
                  <a:pt x="1338748" y="5759288"/>
                  <a:pt x="1325398" y="5746895"/>
                  <a:pt x="1325398" y="5730683"/>
                </a:cubicBezTo>
                <a:cubicBezTo>
                  <a:pt x="1325398" y="5715429"/>
                  <a:pt x="1338748" y="5702077"/>
                  <a:pt x="1354004" y="5702077"/>
                </a:cubicBezTo>
                <a:close/>
                <a:moveTo>
                  <a:pt x="915384" y="5702077"/>
                </a:moveTo>
                <a:cubicBezTo>
                  <a:pt x="930640" y="5702077"/>
                  <a:pt x="943990" y="5714470"/>
                  <a:pt x="943990" y="5730683"/>
                </a:cubicBezTo>
                <a:cubicBezTo>
                  <a:pt x="943990" y="5746884"/>
                  <a:pt x="930640" y="5759288"/>
                  <a:pt x="915384" y="5759288"/>
                </a:cubicBezTo>
                <a:cubicBezTo>
                  <a:pt x="900128" y="5759288"/>
                  <a:pt x="886778" y="5746895"/>
                  <a:pt x="886778" y="5730683"/>
                </a:cubicBezTo>
                <a:cubicBezTo>
                  <a:pt x="886778" y="5715429"/>
                  <a:pt x="900128" y="5702077"/>
                  <a:pt x="915384" y="5702077"/>
                </a:cubicBezTo>
                <a:close/>
                <a:moveTo>
                  <a:pt x="467226" y="5702077"/>
                </a:moveTo>
                <a:cubicBezTo>
                  <a:pt x="482482" y="5702077"/>
                  <a:pt x="495832" y="5714472"/>
                  <a:pt x="495832" y="5730684"/>
                </a:cubicBezTo>
                <a:cubicBezTo>
                  <a:pt x="495832" y="5746886"/>
                  <a:pt x="483434" y="5760239"/>
                  <a:pt x="467226" y="5759289"/>
                </a:cubicBezTo>
                <a:cubicBezTo>
                  <a:pt x="451970" y="5759289"/>
                  <a:pt x="438622" y="5746894"/>
                  <a:pt x="438622" y="5730684"/>
                </a:cubicBezTo>
                <a:cubicBezTo>
                  <a:pt x="438622" y="5715430"/>
                  <a:pt x="451014" y="5702077"/>
                  <a:pt x="467226" y="5702077"/>
                </a:cubicBezTo>
                <a:close/>
                <a:moveTo>
                  <a:pt x="28606" y="5702077"/>
                </a:moveTo>
                <a:cubicBezTo>
                  <a:pt x="43862" y="5702077"/>
                  <a:pt x="57210" y="5714470"/>
                  <a:pt x="57210" y="5730683"/>
                </a:cubicBezTo>
                <a:cubicBezTo>
                  <a:pt x="57210" y="5746884"/>
                  <a:pt x="43862" y="5759288"/>
                  <a:pt x="28606" y="5759288"/>
                </a:cubicBezTo>
                <a:cubicBezTo>
                  <a:pt x="13350" y="5759288"/>
                  <a:pt x="0" y="5746895"/>
                  <a:pt x="0" y="5730683"/>
                </a:cubicBezTo>
                <a:cubicBezTo>
                  <a:pt x="0" y="5715429"/>
                  <a:pt x="13350" y="5702077"/>
                  <a:pt x="28606" y="5702077"/>
                </a:cubicBezTo>
                <a:close/>
                <a:moveTo>
                  <a:pt x="3165702" y="5187174"/>
                </a:moveTo>
                <a:cubicBezTo>
                  <a:pt x="3180958" y="5187174"/>
                  <a:pt x="3194306" y="5199567"/>
                  <a:pt x="3194306" y="5215779"/>
                </a:cubicBezTo>
                <a:cubicBezTo>
                  <a:pt x="3194306" y="5231992"/>
                  <a:pt x="3180958" y="5244385"/>
                  <a:pt x="3165702" y="5244385"/>
                </a:cubicBezTo>
                <a:cubicBezTo>
                  <a:pt x="3150446" y="5244385"/>
                  <a:pt x="3137096" y="5231992"/>
                  <a:pt x="3137096" y="5215779"/>
                </a:cubicBezTo>
                <a:cubicBezTo>
                  <a:pt x="3137096" y="5200526"/>
                  <a:pt x="3150446" y="5187174"/>
                  <a:pt x="3165702" y="5187174"/>
                </a:cubicBezTo>
                <a:close/>
                <a:moveTo>
                  <a:pt x="2727080" y="5187174"/>
                </a:moveTo>
                <a:cubicBezTo>
                  <a:pt x="2742336" y="5187174"/>
                  <a:pt x="2755686" y="5199567"/>
                  <a:pt x="2755686" y="5215779"/>
                </a:cubicBezTo>
                <a:cubicBezTo>
                  <a:pt x="2755686" y="5231992"/>
                  <a:pt x="2742336" y="5244385"/>
                  <a:pt x="2727080" y="5244385"/>
                </a:cubicBezTo>
                <a:cubicBezTo>
                  <a:pt x="2711824" y="5244385"/>
                  <a:pt x="2698474" y="5231992"/>
                  <a:pt x="2698474" y="5215779"/>
                </a:cubicBezTo>
                <a:cubicBezTo>
                  <a:pt x="2698474" y="5200526"/>
                  <a:pt x="2711824" y="5187174"/>
                  <a:pt x="2727080" y="5187174"/>
                </a:cubicBezTo>
                <a:close/>
                <a:moveTo>
                  <a:pt x="2288458" y="5187174"/>
                </a:moveTo>
                <a:cubicBezTo>
                  <a:pt x="2303714" y="5187174"/>
                  <a:pt x="2317064" y="5199567"/>
                  <a:pt x="2317064" y="5215779"/>
                </a:cubicBezTo>
                <a:cubicBezTo>
                  <a:pt x="2317064" y="5231992"/>
                  <a:pt x="2303714" y="5244385"/>
                  <a:pt x="2288458" y="5244385"/>
                </a:cubicBezTo>
                <a:cubicBezTo>
                  <a:pt x="2273202" y="5244385"/>
                  <a:pt x="2259854" y="5231992"/>
                  <a:pt x="2259854" y="5215779"/>
                </a:cubicBezTo>
                <a:cubicBezTo>
                  <a:pt x="2259854" y="5200526"/>
                  <a:pt x="2273202" y="5187174"/>
                  <a:pt x="2288458" y="5187174"/>
                </a:cubicBezTo>
                <a:close/>
                <a:moveTo>
                  <a:pt x="1849838" y="5187174"/>
                </a:moveTo>
                <a:cubicBezTo>
                  <a:pt x="1865094" y="5187174"/>
                  <a:pt x="1878442" y="5199567"/>
                  <a:pt x="1878442" y="5215779"/>
                </a:cubicBezTo>
                <a:cubicBezTo>
                  <a:pt x="1878442" y="5231992"/>
                  <a:pt x="1865094" y="5244385"/>
                  <a:pt x="1849838" y="5244385"/>
                </a:cubicBezTo>
                <a:cubicBezTo>
                  <a:pt x="1834582" y="5244385"/>
                  <a:pt x="1821232" y="5231992"/>
                  <a:pt x="1821232" y="5215779"/>
                </a:cubicBezTo>
                <a:cubicBezTo>
                  <a:pt x="1821232" y="5200526"/>
                  <a:pt x="1834582" y="5187174"/>
                  <a:pt x="1849838" y="5187174"/>
                </a:cubicBezTo>
                <a:close/>
                <a:moveTo>
                  <a:pt x="1354004" y="5187174"/>
                </a:moveTo>
                <a:cubicBezTo>
                  <a:pt x="1369260" y="5187174"/>
                  <a:pt x="1382610" y="5199567"/>
                  <a:pt x="1382610" y="5215779"/>
                </a:cubicBezTo>
                <a:cubicBezTo>
                  <a:pt x="1382610" y="5231992"/>
                  <a:pt x="1369260" y="5244385"/>
                  <a:pt x="1354004" y="5244385"/>
                </a:cubicBezTo>
                <a:cubicBezTo>
                  <a:pt x="1338748" y="5244385"/>
                  <a:pt x="1325398" y="5231992"/>
                  <a:pt x="1325398" y="5215779"/>
                </a:cubicBezTo>
                <a:cubicBezTo>
                  <a:pt x="1325398" y="5200526"/>
                  <a:pt x="1338748" y="5187174"/>
                  <a:pt x="1354004" y="5187174"/>
                </a:cubicBezTo>
                <a:close/>
                <a:moveTo>
                  <a:pt x="915384" y="5187174"/>
                </a:moveTo>
                <a:cubicBezTo>
                  <a:pt x="930640" y="5187174"/>
                  <a:pt x="943990" y="5199567"/>
                  <a:pt x="943990" y="5215779"/>
                </a:cubicBezTo>
                <a:cubicBezTo>
                  <a:pt x="943990" y="5231992"/>
                  <a:pt x="930640" y="5244385"/>
                  <a:pt x="915384" y="5244385"/>
                </a:cubicBezTo>
                <a:cubicBezTo>
                  <a:pt x="900128" y="5244385"/>
                  <a:pt x="886778" y="5231992"/>
                  <a:pt x="886778" y="5215779"/>
                </a:cubicBezTo>
                <a:cubicBezTo>
                  <a:pt x="886778" y="5200526"/>
                  <a:pt x="900128" y="5187174"/>
                  <a:pt x="915384" y="5187174"/>
                </a:cubicBezTo>
                <a:close/>
                <a:moveTo>
                  <a:pt x="467226" y="5187174"/>
                </a:moveTo>
                <a:cubicBezTo>
                  <a:pt x="482482" y="5187174"/>
                  <a:pt x="495832" y="5199567"/>
                  <a:pt x="495832" y="5215779"/>
                </a:cubicBezTo>
                <a:cubicBezTo>
                  <a:pt x="495832" y="5231992"/>
                  <a:pt x="483434" y="5244385"/>
                  <a:pt x="467226" y="5244385"/>
                </a:cubicBezTo>
                <a:cubicBezTo>
                  <a:pt x="451970" y="5244385"/>
                  <a:pt x="438622" y="5231992"/>
                  <a:pt x="438622" y="5215779"/>
                </a:cubicBezTo>
                <a:cubicBezTo>
                  <a:pt x="438622" y="5200526"/>
                  <a:pt x="451014" y="5187174"/>
                  <a:pt x="467226" y="5187174"/>
                </a:cubicBezTo>
                <a:close/>
                <a:moveTo>
                  <a:pt x="28606" y="5187174"/>
                </a:moveTo>
                <a:cubicBezTo>
                  <a:pt x="43862" y="5187174"/>
                  <a:pt x="57210" y="5199567"/>
                  <a:pt x="57210" y="5215779"/>
                </a:cubicBezTo>
                <a:cubicBezTo>
                  <a:pt x="57210" y="5231992"/>
                  <a:pt x="43862" y="5244385"/>
                  <a:pt x="28606" y="5244385"/>
                </a:cubicBezTo>
                <a:cubicBezTo>
                  <a:pt x="13350" y="5244385"/>
                  <a:pt x="0" y="5231992"/>
                  <a:pt x="0" y="5215779"/>
                </a:cubicBezTo>
                <a:cubicBezTo>
                  <a:pt x="0" y="5200526"/>
                  <a:pt x="13350" y="5187174"/>
                  <a:pt x="28606" y="5187174"/>
                </a:cubicBezTo>
                <a:close/>
                <a:moveTo>
                  <a:pt x="3165702" y="4672271"/>
                </a:moveTo>
                <a:cubicBezTo>
                  <a:pt x="3180958" y="4672271"/>
                  <a:pt x="3194306" y="4684664"/>
                  <a:pt x="3194306" y="4700876"/>
                </a:cubicBezTo>
                <a:cubicBezTo>
                  <a:pt x="3194306" y="4717089"/>
                  <a:pt x="3180958" y="4729482"/>
                  <a:pt x="3165702" y="4729482"/>
                </a:cubicBezTo>
                <a:cubicBezTo>
                  <a:pt x="3150446" y="4729482"/>
                  <a:pt x="3137096" y="4717089"/>
                  <a:pt x="3137096" y="4700876"/>
                </a:cubicBezTo>
                <a:cubicBezTo>
                  <a:pt x="3137096" y="4685623"/>
                  <a:pt x="3150446" y="4672271"/>
                  <a:pt x="3165702" y="4672271"/>
                </a:cubicBezTo>
                <a:close/>
                <a:moveTo>
                  <a:pt x="2727080" y="4672271"/>
                </a:moveTo>
                <a:cubicBezTo>
                  <a:pt x="2742336" y="4672271"/>
                  <a:pt x="2755686" y="4684664"/>
                  <a:pt x="2755686" y="4700876"/>
                </a:cubicBezTo>
                <a:cubicBezTo>
                  <a:pt x="2755686" y="4717089"/>
                  <a:pt x="2742336" y="4729482"/>
                  <a:pt x="2727080" y="4729482"/>
                </a:cubicBezTo>
                <a:cubicBezTo>
                  <a:pt x="2711824" y="4729482"/>
                  <a:pt x="2698474" y="4717089"/>
                  <a:pt x="2698474" y="4700876"/>
                </a:cubicBezTo>
                <a:cubicBezTo>
                  <a:pt x="2698474" y="4685623"/>
                  <a:pt x="2711824" y="4672271"/>
                  <a:pt x="2727080" y="4672271"/>
                </a:cubicBezTo>
                <a:close/>
                <a:moveTo>
                  <a:pt x="2288458" y="4672271"/>
                </a:moveTo>
                <a:cubicBezTo>
                  <a:pt x="2303714" y="4672271"/>
                  <a:pt x="2317064" y="4684664"/>
                  <a:pt x="2317064" y="4700876"/>
                </a:cubicBezTo>
                <a:cubicBezTo>
                  <a:pt x="2317064" y="4717089"/>
                  <a:pt x="2303714" y="4729482"/>
                  <a:pt x="2288458" y="4729482"/>
                </a:cubicBezTo>
                <a:cubicBezTo>
                  <a:pt x="2273202" y="4729482"/>
                  <a:pt x="2259854" y="4717089"/>
                  <a:pt x="2259854" y="4700876"/>
                </a:cubicBezTo>
                <a:cubicBezTo>
                  <a:pt x="2259854" y="4685623"/>
                  <a:pt x="2273202" y="4672271"/>
                  <a:pt x="2288458" y="4672271"/>
                </a:cubicBezTo>
                <a:close/>
                <a:moveTo>
                  <a:pt x="1849838" y="4672271"/>
                </a:moveTo>
                <a:cubicBezTo>
                  <a:pt x="1865094" y="4672271"/>
                  <a:pt x="1878442" y="4684664"/>
                  <a:pt x="1878442" y="4700876"/>
                </a:cubicBezTo>
                <a:cubicBezTo>
                  <a:pt x="1878442" y="4717089"/>
                  <a:pt x="1865094" y="4729482"/>
                  <a:pt x="1849838" y="4729482"/>
                </a:cubicBezTo>
                <a:cubicBezTo>
                  <a:pt x="1834582" y="4729482"/>
                  <a:pt x="1821232" y="4717089"/>
                  <a:pt x="1821232" y="4700876"/>
                </a:cubicBezTo>
                <a:cubicBezTo>
                  <a:pt x="1821232" y="4685623"/>
                  <a:pt x="1834582" y="4672271"/>
                  <a:pt x="1849838" y="4672271"/>
                </a:cubicBezTo>
                <a:close/>
                <a:moveTo>
                  <a:pt x="1354004" y="4672271"/>
                </a:moveTo>
                <a:cubicBezTo>
                  <a:pt x="1369260" y="4672271"/>
                  <a:pt x="1382610" y="4684664"/>
                  <a:pt x="1382610" y="4700876"/>
                </a:cubicBezTo>
                <a:cubicBezTo>
                  <a:pt x="1382610" y="4717089"/>
                  <a:pt x="1369260" y="4729482"/>
                  <a:pt x="1354004" y="4729482"/>
                </a:cubicBezTo>
                <a:cubicBezTo>
                  <a:pt x="1338748" y="4729482"/>
                  <a:pt x="1325398" y="4717089"/>
                  <a:pt x="1325398" y="4700876"/>
                </a:cubicBezTo>
                <a:cubicBezTo>
                  <a:pt x="1325398" y="4685623"/>
                  <a:pt x="1338748" y="4672271"/>
                  <a:pt x="1354004" y="4672271"/>
                </a:cubicBezTo>
                <a:close/>
                <a:moveTo>
                  <a:pt x="915384" y="4672271"/>
                </a:moveTo>
                <a:cubicBezTo>
                  <a:pt x="930640" y="4672271"/>
                  <a:pt x="943990" y="4684664"/>
                  <a:pt x="943990" y="4700876"/>
                </a:cubicBezTo>
                <a:cubicBezTo>
                  <a:pt x="943990" y="4717089"/>
                  <a:pt x="930640" y="4729482"/>
                  <a:pt x="915384" y="4729482"/>
                </a:cubicBezTo>
                <a:cubicBezTo>
                  <a:pt x="900128" y="4729482"/>
                  <a:pt x="886778" y="4717089"/>
                  <a:pt x="886778" y="4700876"/>
                </a:cubicBezTo>
                <a:cubicBezTo>
                  <a:pt x="886778" y="4685623"/>
                  <a:pt x="900128" y="4672271"/>
                  <a:pt x="915384" y="4672271"/>
                </a:cubicBezTo>
                <a:close/>
                <a:moveTo>
                  <a:pt x="467226" y="4672271"/>
                </a:moveTo>
                <a:cubicBezTo>
                  <a:pt x="482482" y="4672271"/>
                  <a:pt x="495832" y="4684665"/>
                  <a:pt x="495832" y="4700878"/>
                </a:cubicBezTo>
                <a:cubicBezTo>
                  <a:pt x="495832" y="4717088"/>
                  <a:pt x="483434" y="4730433"/>
                  <a:pt x="467226" y="4729482"/>
                </a:cubicBezTo>
                <a:cubicBezTo>
                  <a:pt x="451970" y="4729482"/>
                  <a:pt x="438622" y="4717088"/>
                  <a:pt x="438622" y="4700878"/>
                </a:cubicBezTo>
                <a:cubicBezTo>
                  <a:pt x="438622" y="4685624"/>
                  <a:pt x="451014" y="4672271"/>
                  <a:pt x="467226" y="4672271"/>
                </a:cubicBezTo>
                <a:close/>
                <a:moveTo>
                  <a:pt x="28606" y="4672271"/>
                </a:moveTo>
                <a:cubicBezTo>
                  <a:pt x="43862" y="4672271"/>
                  <a:pt x="57210" y="4684664"/>
                  <a:pt x="57210" y="4700876"/>
                </a:cubicBezTo>
                <a:cubicBezTo>
                  <a:pt x="57210" y="4717089"/>
                  <a:pt x="43862" y="4729482"/>
                  <a:pt x="28606" y="4729482"/>
                </a:cubicBezTo>
                <a:cubicBezTo>
                  <a:pt x="13350" y="4729482"/>
                  <a:pt x="0" y="4717089"/>
                  <a:pt x="0" y="4700876"/>
                </a:cubicBezTo>
                <a:cubicBezTo>
                  <a:pt x="0" y="4685623"/>
                  <a:pt x="13350" y="4672271"/>
                  <a:pt x="28606" y="4672271"/>
                </a:cubicBezTo>
                <a:close/>
                <a:moveTo>
                  <a:pt x="3165702" y="4147832"/>
                </a:moveTo>
                <a:cubicBezTo>
                  <a:pt x="3180958" y="4147832"/>
                  <a:pt x="3194306" y="4160225"/>
                  <a:pt x="3194306" y="4176437"/>
                </a:cubicBezTo>
                <a:cubicBezTo>
                  <a:pt x="3194306" y="4191691"/>
                  <a:pt x="3180958" y="4205043"/>
                  <a:pt x="3165702" y="4205043"/>
                </a:cubicBezTo>
                <a:cubicBezTo>
                  <a:pt x="3150446" y="4205043"/>
                  <a:pt x="3137096" y="4192650"/>
                  <a:pt x="3137096" y="4176437"/>
                </a:cubicBezTo>
                <a:cubicBezTo>
                  <a:pt x="3137096" y="4161184"/>
                  <a:pt x="3150446" y="4147832"/>
                  <a:pt x="3165702" y="4147832"/>
                </a:cubicBezTo>
                <a:close/>
                <a:moveTo>
                  <a:pt x="2727080" y="4147832"/>
                </a:moveTo>
                <a:cubicBezTo>
                  <a:pt x="2742336" y="4147832"/>
                  <a:pt x="2755686" y="4160225"/>
                  <a:pt x="2755686" y="4176437"/>
                </a:cubicBezTo>
                <a:cubicBezTo>
                  <a:pt x="2755686" y="4191691"/>
                  <a:pt x="2742336" y="4205043"/>
                  <a:pt x="2727080" y="4205043"/>
                </a:cubicBezTo>
                <a:cubicBezTo>
                  <a:pt x="2711824" y="4205043"/>
                  <a:pt x="2698474" y="4192650"/>
                  <a:pt x="2698474" y="4176437"/>
                </a:cubicBezTo>
                <a:cubicBezTo>
                  <a:pt x="2698474" y="4161184"/>
                  <a:pt x="2711824" y="4147832"/>
                  <a:pt x="2727080" y="4147832"/>
                </a:cubicBezTo>
                <a:close/>
                <a:moveTo>
                  <a:pt x="2288458" y="4147832"/>
                </a:moveTo>
                <a:cubicBezTo>
                  <a:pt x="2303714" y="4147832"/>
                  <a:pt x="2317064" y="4160225"/>
                  <a:pt x="2317064" y="4176437"/>
                </a:cubicBezTo>
                <a:cubicBezTo>
                  <a:pt x="2317064" y="4191691"/>
                  <a:pt x="2303714" y="4205043"/>
                  <a:pt x="2288458" y="4205043"/>
                </a:cubicBezTo>
                <a:cubicBezTo>
                  <a:pt x="2273202" y="4205043"/>
                  <a:pt x="2259854" y="4192650"/>
                  <a:pt x="2259854" y="4176437"/>
                </a:cubicBezTo>
                <a:cubicBezTo>
                  <a:pt x="2259854" y="4161184"/>
                  <a:pt x="2273202" y="4147832"/>
                  <a:pt x="2288458" y="4147832"/>
                </a:cubicBezTo>
                <a:close/>
                <a:moveTo>
                  <a:pt x="1849838" y="4147832"/>
                </a:moveTo>
                <a:cubicBezTo>
                  <a:pt x="1865094" y="4147832"/>
                  <a:pt x="1878442" y="4160225"/>
                  <a:pt x="1878442" y="4176437"/>
                </a:cubicBezTo>
                <a:cubicBezTo>
                  <a:pt x="1878442" y="4191691"/>
                  <a:pt x="1865094" y="4205043"/>
                  <a:pt x="1849838" y="4205043"/>
                </a:cubicBezTo>
                <a:cubicBezTo>
                  <a:pt x="1834582" y="4205043"/>
                  <a:pt x="1821232" y="4192650"/>
                  <a:pt x="1821232" y="4176437"/>
                </a:cubicBezTo>
                <a:cubicBezTo>
                  <a:pt x="1821232" y="4161184"/>
                  <a:pt x="1834582" y="4147832"/>
                  <a:pt x="1849838" y="4147832"/>
                </a:cubicBezTo>
                <a:close/>
                <a:moveTo>
                  <a:pt x="1354004" y="4147832"/>
                </a:moveTo>
                <a:cubicBezTo>
                  <a:pt x="1369260" y="4147832"/>
                  <a:pt x="1382610" y="4160225"/>
                  <a:pt x="1382610" y="4176437"/>
                </a:cubicBezTo>
                <a:cubicBezTo>
                  <a:pt x="1382610" y="4191691"/>
                  <a:pt x="1369260" y="4205043"/>
                  <a:pt x="1354004" y="4205043"/>
                </a:cubicBezTo>
                <a:cubicBezTo>
                  <a:pt x="1338748" y="4205043"/>
                  <a:pt x="1325398" y="4192650"/>
                  <a:pt x="1325398" y="4176437"/>
                </a:cubicBezTo>
                <a:cubicBezTo>
                  <a:pt x="1325398" y="4161184"/>
                  <a:pt x="1338748" y="4147832"/>
                  <a:pt x="1354004" y="4147832"/>
                </a:cubicBezTo>
                <a:close/>
                <a:moveTo>
                  <a:pt x="915384" y="4147832"/>
                </a:moveTo>
                <a:cubicBezTo>
                  <a:pt x="930640" y="4147832"/>
                  <a:pt x="943990" y="4160225"/>
                  <a:pt x="943990" y="4176437"/>
                </a:cubicBezTo>
                <a:cubicBezTo>
                  <a:pt x="943990" y="4191691"/>
                  <a:pt x="930640" y="4205043"/>
                  <a:pt x="915384" y="4205043"/>
                </a:cubicBezTo>
                <a:cubicBezTo>
                  <a:pt x="900128" y="4205043"/>
                  <a:pt x="886778" y="4192650"/>
                  <a:pt x="886778" y="4176437"/>
                </a:cubicBezTo>
                <a:cubicBezTo>
                  <a:pt x="886778" y="4161184"/>
                  <a:pt x="900128" y="4147832"/>
                  <a:pt x="915384" y="4147832"/>
                </a:cubicBezTo>
                <a:close/>
                <a:moveTo>
                  <a:pt x="467226" y="4147832"/>
                </a:moveTo>
                <a:cubicBezTo>
                  <a:pt x="482482" y="4147832"/>
                  <a:pt x="495832" y="4160225"/>
                  <a:pt x="495832" y="4176437"/>
                </a:cubicBezTo>
                <a:cubicBezTo>
                  <a:pt x="495832" y="4191691"/>
                  <a:pt x="483434" y="4205043"/>
                  <a:pt x="467226" y="4205043"/>
                </a:cubicBezTo>
                <a:cubicBezTo>
                  <a:pt x="451970" y="4205043"/>
                  <a:pt x="438622" y="4192650"/>
                  <a:pt x="438622" y="4176437"/>
                </a:cubicBezTo>
                <a:cubicBezTo>
                  <a:pt x="438622" y="4161184"/>
                  <a:pt x="451014" y="4147832"/>
                  <a:pt x="467226" y="4147832"/>
                </a:cubicBezTo>
                <a:close/>
                <a:moveTo>
                  <a:pt x="28606" y="4147832"/>
                </a:moveTo>
                <a:cubicBezTo>
                  <a:pt x="43862" y="4147832"/>
                  <a:pt x="57210" y="4160225"/>
                  <a:pt x="57210" y="4176437"/>
                </a:cubicBezTo>
                <a:cubicBezTo>
                  <a:pt x="57210" y="4191691"/>
                  <a:pt x="43862" y="4205043"/>
                  <a:pt x="28606" y="4205043"/>
                </a:cubicBezTo>
                <a:cubicBezTo>
                  <a:pt x="13350" y="4205043"/>
                  <a:pt x="0" y="4192650"/>
                  <a:pt x="0" y="4176437"/>
                </a:cubicBezTo>
                <a:cubicBezTo>
                  <a:pt x="0" y="4161184"/>
                  <a:pt x="13350" y="4147832"/>
                  <a:pt x="28606" y="4147832"/>
                </a:cubicBezTo>
                <a:close/>
                <a:moveTo>
                  <a:pt x="3165702" y="3632929"/>
                </a:moveTo>
                <a:cubicBezTo>
                  <a:pt x="3180958" y="3632929"/>
                  <a:pt x="3194306" y="3645322"/>
                  <a:pt x="3194306" y="3661534"/>
                </a:cubicBezTo>
                <a:cubicBezTo>
                  <a:pt x="3194306" y="3677747"/>
                  <a:pt x="3180958" y="3690140"/>
                  <a:pt x="3165702" y="3690140"/>
                </a:cubicBezTo>
                <a:cubicBezTo>
                  <a:pt x="3150446" y="3690140"/>
                  <a:pt x="3137096" y="3677747"/>
                  <a:pt x="3137096" y="3661534"/>
                </a:cubicBezTo>
                <a:cubicBezTo>
                  <a:pt x="3137096" y="3646281"/>
                  <a:pt x="3150446" y="3632929"/>
                  <a:pt x="3165702" y="3632929"/>
                </a:cubicBezTo>
                <a:close/>
                <a:moveTo>
                  <a:pt x="2727080" y="3632929"/>
                </a:moveTo>
                <a:cubicBezTo>
                  <a:pt x="2742336" y="3632929"/>
                  <a:pt x="2755686" y="3645322"/>
                  <a:pt x="2755686" y="3661534"/>
                </a:cubicBezTo>
                <a:cubicBezTo>
                  <a:pt x="2755686" y="3677747"/>
                  <a:pt x="2742336" y="3690140"/>
                  <a:pt x="2727080" y="3690140"/>
                </a:cubicBezTo>
                <a:cubicBezTo>
                  <a:pt x="2711824" y="3690140"/>
                  <a:pt x="2698474" y="3677747"/>
                  <a:pt x="2698474" y="3661534"/>
                </a:cubicBezTo>
                <a:cubicBezTo>
                  <a:pt x="2698474" y="3646281"/>
                  <a:pt x="2711824" y="3632929"/>
                  <a:pt x="2727080" y="3632929"/>
                </a:cubicBezTo>
                <a:close/>
                <a:moveTo>
                  <a:pt x="2288458" y="3632929"/>
                </a:moveTo>
                <a:cubicBezTo>
                  <a:pt x="2303714" y="3632929"/>
                  <a:pt x="2317064" y="3645322"/>
                  <a:pt x="2317064" y="3661534"/>
                </a:cubicBezTo>
                <a:cubicBezTo>
                  <a:pt x="2317064" y="3677747"/>
                  <a:pt x="2303714" y="3690140"/>
                  <a:pt x="2288458" y="3690140"/>
                </a:cubicBezTo>
                <a:cubicBezTo>
                  <a:pt x="2273202" y="3690140"/>
                  <a:pt x="2259854" y="3677747"/>
                  <a:pt x="2259854" y="3661534"/>
                </a:cubicBezTo>
                <a:cubicBezTo>
                  <a:pt x="2259854" y="3646281"/>
                  <a:pt x="2273202" y="3632929"/>
                  <a:pt x="2288458" y="3632929"/>
                </a:cubicBezTo>
                <a:close/>
                <a:moveTo>
                  <a:pt x="1849838" y="3632929"/>
                </a:moveTo>
                <a:cubicBezTo>
                  <a:pt x="1865094" y="3632929"/>
                  <a:pt x="1878442" y="3645322"/>
                  <a:pt x="1878442" y="3661534"/>
                </a:cubicBezTo>
                <a:cubicBezTo>
                  <a:pt x="1878442" y="3677747"/>
                  <a:pt x="1865094" y="3690140"/>
                  <a:pt x="1849838" y="3690140"/>
                </a:cubicBezTo>
                <a:cubicBezTo>
                  <a:pt x="1834582" y="3690140"/>
                  <a:pt x="1821232" y="3677747"/>
                  <a:pt x="1821232" y="3661534"/>
                </a:cubicBezTo>
                <a:cubicBezTo>
                  <a:pt x="1821232" y="3646281"/>
                  <a:pt x="1834582" y="3632929"/>
                  <a:pt x="1849838" y="3632929"/>
                </a:cubicBezTo>
                <a:close/>
                <a:moveTo>
                  <a:pt x="1354004" y="3632929"/>
                </a:moveTo>
                <a:cubicBezTo>
                  <a:pt x="1369260" y="3632929"/>
                  <a:pt x="1382610" y="3645322"/>
                  <a:pt x="1382610" y="3661534"/>
                </a:cubicBezTo>
                <a:cubicBezTo>
                  <a:pt x="1382610" y="3677747"/>
                  <a:pt x="1369260" y="3690140"/>
                  <a:pt x="1354004" y="3690140"/>
                </a:cubicBezTo>
                <a:cubicBezTo>
                  <a:pt x="1338748" y="3690140"/>
                  <a:pt x="1325398" y="3677747"/>
                  <a:pt x="1325398" y="3661534"/>
                </a:cubicBezTo>
                <a:cubicBezTo>
                  <a:pt x="1325398" y="3646281"/>
                  <a:pt x="1338748" y="3632929"/>
                  <a:pt x="1354004" y="3632929"/>
                </a:cubicBezTo>
                <a:close/>
                <a:moveTo>
                  <a:pt x="915384" y="3632929"/>
                </a:moveTo>
                <a:cubicBezTo>
                  <a:pt x="930640" y="3632929"/>
                  <a:pt x="943990" y="3645322"/>
                  <a:pt x="943990" y="3661534"/>
                </a:cubicBezTo>
                <a:cubicBezTo>
                  <a:pt x="943990" y="3677747"/>
                  <a:pt x="930640" y="3690140"/>
                  <a:pt x="915384" y="3690140"/>
                </a:cubicBezTo>
                <a:cubicBezTo>
                  <a:pt x="900128" y="3690140"/>
                  <a:pt x="886778" y="3677747"/>
                  <a:pt x="886778" y="3661534"/>
                </a:cubicBezTo>
                <a:cubicBezTo>
                  <a:pt x="886778" y="3646281"/>
                  <a:pt x="900128" y="3632929"/>
                  <a:pt x="915384" y="3632929"/>
                </a:cubicBezTo>
                <a:close/>
                <a:moveTo>
                  <a:pt x="467226" y="3632929"/>
                </a:moveTo>
                <a:cubicBezTo>
                  <a:pt x="482482" y="3632929"/>
                  <a:pt x="495832" y="3645322"/>
                  <a:pt x="495832" y="3661534"/>
                </a:cubicBezTo>
                <a:cubicBezTo>
                  <a:pt x="495832" y="3677747"/>
                  <a:pt x="483434" y="3690140"/>
                  <a:pt x="467226" y="3690140"/>
                </a:cubicBezTo>
                <a:cubicBezTo>
                  <a:pt x="451970" y="3690140"/>
                  <a:pt x="438622" y="3677747"/>
                  <a:pt x="438622" y="3661534"/>
                </a:cubicBezTo>
                <a:cubicBezTo>
                  <a:pt x="438622" y="3646281"/>
                  <a:pt x="451014" y="3632929"/>
                  <a:pt x="467226" y="3632929"/>
                </a:cubicBezTo>
                <a:close/>
                <a:moveTo>
                  <a:pt x="28606" y="3632929"/>
                </a:moveTo>
                <a:cubicBezTo>
                  <a:pt x="43862" y="3632929"/>
                  <a:pt x="57210" y="3645322"/>
                  <a:pt x="57210" y="3661534"/>
                </a:cubicBezTo>
                <a:cubicBezTo>
                  <a:pt x="57210" y="3677747"/>
                  <a:pt x="43862" y="3690140"/>
                  <a:pt x="28606" y="3690140"/>
                </a:cubicBezTo>
                <a:cubicBezTo>
                  <a:pt x="13350" y="3690140"/>
                  <a:pt x="0" y="3677747"/>
                  <a:pt x="0" y="3661534"/>
                </a:cubicBezTo>
                <a:cubicBezTo>
                  <a:pt x="0" y="3646281"/>
                  <a:pt x="13350" y="3632929"/>
                  <a:pt x="28606" y="3632929"/>
                </a:cubicBezTo>
                <a:close/>
                <a:moveTo>
                  <a:pt x="3165702" y="3118025"/>
                </a:moveTo>
                <a:cubicBezTo>
                  <a:pt x="3180958" y="3118025"/>
                  <a:pt x="3194306" y="3130418"/>
                  <a:pt x="3194306" y="3146630"/>
                </a:cubicBezTo>
                <a:cubicBezTo>
                  <a:pt x="3194306" y="3161884"/>
                  <a:pt x="3180958" y="3175236"/>
                  <a:pt x="3165702" y="3175236"/>
                </a:cubicBezTo>
                <a:cubicBezTo>
                  <a:pt x="3150446" y="3175236"/>
                  <a:pt x="3137096" y="3162843"/>
                  <a:pt x="3137096" y="3146630"/>
                </a:cubicBezTo>
                <a:cubicBezTo>
                  <a:pt x="3137096" y="3131377"/>
                  <a:pt x="3150446" y="3118025"/>
                  <a:pt x="3165702" y="3118025"/>
                </a:cubicBezTo>
                <a:close/>
                <a:moveTo>
                  <a:pt x="2727080" y="3118025"/>
                </a:moveTo>
                <a:cubicBezTo>
                  <a:pt x="2742336" y="3118025"/>
                  <a:pt x="2755686" y="3130418"/>
                  <a:pt x="2755686" y="3146630"/>
                </a:cubicBezTo>
                <a:cubicBezTo>
                  <a:pt x="2755686" y="3161884"/>
                  <a:pt x="2742336" y="3175236"/>
                  <a:pt x="2727080" y="3175236"/>
                </a:cubicBezTo>
                <a:cubicBezTo>
                  <a:pt x="2711824" y="3175236"/>
                  <a:pt x="2698474" y="3162843"/>
                  <a:pt x="2698474" y="3146630"/>
                </a:cubicBezTo>
                <a:cubicBezTo>
                  <a:pt x="2698474" y="3131377"/>
                  <a:pt x="2711824" y="3118025"/>
                  <a:pt x="2727080" y="3118025"/>
                </a:cubicBezTo>
                <a:close/>
                <a:moveTo>
                  <a:pt x="2288458" y="3118025"/>
                </a:moveTo>
                <a:cubicBezTo>
                  <a:pt x="2303714" y="3118025"/>
                  <a:pt x="2317064" y="3130418"/>
                  <a:pt x="2317064" y="3146630"/>
                </a:cubicBezTo>
                <a:cubicBezTo>
                  <a:pt x="2317064" y="3161884"/>
                  <a:pt x="2303714" y="3175236"/>
                  <a:pt x="2288458" y="3175236"/>
                </a:cubicBezTo>
                <a:cubicBezTo>
                  <a:pt x="2273202" y="3175236"/>
                  <a:pt x="2259854" y="3162843"/>
                  <a:pt x="2259854" y="3146630"/>
                </a:cubicBezTo>
                <a:cubicBezTo>
                  <a:pt x="2259854" y="3131377"/>
                  <a:pt x="2273202" y="3118025"/>
                  <a:pt x="2288458" y="3118025"/>
                </a:cubicBezTo>
                <a:close/>
                <a:moveTo>
                  <a:pt x="1849838" y="3118025"/>
                </a:moveTo>
                <a:cubicBezTo>
                  <a:pt x="1865094" y="3118025"/>
                  <a:pt x="1878442" y="3130418"/>
                  <a:pt x="1878442" y="3146630"/>
                </a:cubicBezTo>
                <a:cubicBezTo>
                  <a:pt x="1878442" y="3161884"/>
                  <a:pt x="1865094" y="3175236"/>
                  <a:pt x="1849838" y="3175236"/>
                </a:cubicBezTo>
                <a:cubicBezTo>
                  <a:pt x="1834582" y="3175236"/>
                  <a:pt x="1821232" y="3162843"/>
                  <a:pt x="1821232" y="3146630"/>
                </a:cubicBezTo>
                <a:cubicBezTo>
                  <a:pt x="1821232" y="3131377"/>
                  <a:pt x="1834582" y="3118025"/>
                  <a:pt x="1849838" y="3118025"/>
                </a:cubicBezTo>
                <a:close/>
                <a:moveTo>
                  <a:pt x="1354004" y="3118025"/>
                </a:moveTo>
                <a:cubicBezTo>
                  <a:pt x="1369260" y="3118025"/>
                  <a:pt x="1382610" y="3130418"/>
                  <a:pt x="1382610" y="3146630"/>
                </a:cubicBezTo>
                <a:cubicBezTo>
                  <a:pt x="1382610" y="3161884"/>
                  <a:pt x="1369260" y="3175236"/>
                  <a:pt x="1354004" y="3175236"/>
                </a:cubicBezTo>
                <a:cubicBezTo>
                  <a:pt x="1338748" y="3175236"/>
                  <a:pt x="1325398" y="3162843"/>
                  <a:pt x="1325398" y="3146630"/>
                </a:cubicBezTo>
                <a:cubicBezTo>
                  <a:pt x="1325398" y="3131377"/>
                  <a:pt x="1338748" y="3118025"/>
                  <a:pt x="1354004" y="3118025"/>
                </a:cubicBezTo>
                <a:close/>
                <a:moveTo>
                  <a:pt x="915384" y="3118025"/>
                </a:moveTo>
                <a:cubicBezTo>
                  <a:pt x="930640" y="3118025"/>
                  <a:pt x="943990" y="3130418"/>
                  <a:pt x="943990" y="3146630"/>
                </a:cubicBezTo>
                <a:cubicBezTo>
                  <a:pt x="943990" y="3161884"/>
                  <a:pt x="930640" y="3175236"/>
                  <a:pt x="915384" y="3175236"/>
                </a:cubicBezTo>
                <a:cubicBezTo>
                  <a:pt x="900128" y="3175236"/>
                  <a:pt x="886778" y="3162843"/>
                  <a:pt x="886778" y="3146630"/>
                </a:cubicBezTo>
                <a:cubicBezTo>
                  <a:pt x="886778" y="3131377"/>
                  <a:pt x="900128" y="3118025"/>
                  <a:pt x="915384" y="3118025"/>
                </a:cubicBezTo>
                <a:close/>
                <a:moveTo>
                  <a:pt x="467226" y="3118025"/>
                </a:moveTo>
                <a:cubicBezTo>
                  <a:pt x="482482" y="3118025"/>
                  <a:pt x="495832" y="3130418"/>
                  <a:pt x="495832" y="3146630"/>
                </a:cubicBezTo>
                <a:cubicBezTo>
                  <a:pt x="495832" y="3161884"/>
                  <a:pt x="483434" y="3175236"/>
                  <a:pt x="467226" y="3175236"/>
                </a:cubicBezTo>
                <a:cubicBezTo>
                  <a:pt x="451970" y="3175236"/>
                  <a:pt x="438622" y="3162843"/>
                  <a:pt x="438622" y="3146630"/>
                </a:cubicBezTo>
                <a:cubicBezTo>
                  <a:pt x="438622" y="3131377"/>
                  <a:pt x="451014" y="3118025"/>
                  <a:pt x="467226" y="3118025"/>
                </a:cubicBezTo>
                <a:close/>
                <a:moveTo>
                  <a:pt x="28606" y="3118025"/>
                </a:moveTo>
                <a:cubicBezTo>
                  <a:pt x="43862" y="3118025"/>
                  <a:pt x="57210" y="3130418"/>
                  <a:pt x="57210" y="3146630"/>
                </a:cubicBezTo>
                <a:cubicBezTo>
                  <a:pt x="57210" y="3161884"/>
                  <a:pt x="43862" y="3175236"/>
                  <a:pt x="28606" y="3175236"/>
                </a:cubicBezTo>
                <a:cubicBezTo>
                  <a:pt x="13350" y="3175236"/>
                  <a:pt x="0" y="3162843"/>
                  <a:pt x="0" y="3146630"/>
                </a:cubicBezTo>
                <a:cubicBezTo>
                  <a:pt x="0" y="3131377"/>
                  <a:pt x="13350" y="3118025"/>
                  <a:pt x="28606" y="3118025"/>
                </a:cubicBezTo>
                <a:close/>
                <a:moveTo>
                  <a:pt x="3165702" y="2593587"/>
                </a:moveTo>
                <a:cubicBezTo>
                  <a:pt x="3180958" y="2593587"/>
                  <a:pt x="3194306" y="2605980"/>
                  <a:pt x="3194306" y="2622192"/>
                </a:cubicBezTo>
                <a:cubicBezTo>
                  <a:pt x="3194306" y="2638405"/>
                  <a:pt x="3180958" y="2650798"/>
                  <a:pt x="3165702" y="2650798"/>
                </a:cubicBezTo>
                <a:cubicBezTo>
                  <a:pt x="3150446" y="2650798"/>
                  <a:pt x="3137096" y="2638405"/>
                  <a:pt x="3137096" y="2622192"/>
                </a:cubicBezTo>
                <a:cubicBezTo>
                  <a:pt x="3137096" y="2606939"/>
                  <a:pt x="3150446" y="2593587"/>
                  <a:pt x="3165702" y="2593587"/>
                </a:cubicBezTo>
                <a:close/>
                <a:moveTo>
                  <a:pt x="2727080" y="2593587"/>
                </a:moveTo>
                <a:cubicBezTo>
                  <a:pt x="2742336" y="2593587"/>
                  <a:pt x="2755686" y="2605980"/>
                  <a:pt x="2755686" y="2622192"/>
                </a:cubicBezTo>
                <a:cubicBezTo>
                  <a:pt x="2755686" y="2638405"/>
                  <a:pt x="2742336" y="2650798"/>
                  <a:pt x="2727080" y="2650798"/>
                </a:cubicBezTo>
                <a:cubicBezTo>
                  <a:pt x="2711824" y="2650798"/>
                  <a:pt x="2698474" y="2638405"/>
                  <a:pt x="2698474" y="2622192"/>
                </a:cubicBezTo>
                <a:cubicBezTo>
                  <a:pt x="2698474" y="2606939"/>
                  <a:pt x="2711824" y="2593587"/>
                  <a:pt x="2727080" y="2593587"/>
                </a:cubicBezTo>
                <a:close/>
                <a:moveTo>
                  <a:pt x="2288458" y="2593587"/>
                </a:moveTo>
                <a:cubicBezTo>
                  <a:pt x="2303714" y="2593587"/>
                  <a:pt x="2317064" y="2605980"/>
                  <a:pt x="2317064" y="2622192"/>
                </a:cubicBezTo>
                <a:cubicBezTo>
                  <a:pt x="2317064" y="2638405"/>
                  <a:pt x="2303714" y="2650798"/>
                  <a:pt x="2288458" y="2650798"/>
                </a:cubicBezTo>
                <a:cubicBezTo>
                  <a:pt x="2273202" y="2650798"/>
                  <a:pt x="2259854" y="2638405"/>
                  <a:pt x="2259854" y="2622192"/>
                </a:cubicBezTo>
                <a:cubicBezTo>
                  <a:pt x="2259854" y="2606939"/>
                  <a:pt x="2273202" y="2593587"/>
                  <a:pt x="2288458" y="2593587"/>
                </a:cubicBezTo>
                <a:close/>
                <a:moveTo>
                  <a:pt x="1849838" y="2593587"/>
                </a:moveTo>
                <a:cubicBezTo>
                  <a:pt x="1865094" y="2593587"/>
                  <a:pt x="1878442" y="2605980"/>
                  <a:pt x="1878442" y="2622192"/>
                </a:cubicBezTo>
                <a:cubicBezTo>
                  <a:pt x="1878442" y="2638405"/>
                  <a:pt x="1865094" y="2650798"/>
                  <a:pt x="1849838" y="2650798"/>
                </a:cubicBezTo>
                <a:cubicBezTo>
                  <a:pt x="1834582" y="2650798"/>
                  <a:pt x="1821232" y="2638405"/>
                  <a:pt x="1821232" y="2622192"/>
                </a:cubicBezTo>
                <a:cubicBezTo>
                  <a:pt x="1821232" y="2606939"/>
                  <a:pt x="1834582" y="2593587"/>
                  <a:pt x="1849838" y="2593587"/>
                </a:cubicBezTo>
                <a:close/>
                <a:moveTo>
                  <a:pt x="1354004" y="2593587"/>
                </a:moveTo>
                <a:cubicBezTo>
                  <a:pt x="1369260" y="2593587"/>
                  <a:pt x="1382610" y="2605980"/>
                  <a:pt x="1382610" y="2622192"/>
                </a:cubicBezTo>
                <a:cubicBezTo>
                  <a:pt x="1382610" y="2638405"/>
                  <a:pt x="1369260" y="2650798"/>
                  <a:pt x="1354004" y="2650798"/>
                </a:cubicBezTo>
                <a:cubicBezTo>
                  <a:pt x="1338748" y="2650798"/>
                  <a:pt x="1325398" y="2638405"/>
                  <a:pt x="1325398" y="2622192"/>
                </a:cubicBezTo>
                <a:cubicBezTo>
                  <a:pt x="1325398" y="2606939"/>
                  <a:pt x="1338748" y="2593587"/>
                  <a:pt x="1354004" y="2593587"/>
                </a:cubicBezTo>
                <a:close/>
                <a:moveTo>
                  <a:pt x="915384" y="2593587"/>
                </a:moveTo>
                <a:cubicBezTo>
                  <a:pt x="930640" y="2593587"/>
                  <a:pt x="943990" y="2605980"/>
                  <a:pt x="943990" y="2622192"/>
                </a:cubicBezTo>
                <a:cubicBezTo>
                  <a:pt x="943990" y="2638405"/>
                  <a:pt x="930640" y="2650798"/>
                  <a:pt x="915384" y="2650798"/>
                </a:cubicBezTo>
                <a:cubicBezTo>
                  <a:pt x="900128" y="2650798"/>
                  <a:pt x="886778" y="2638405"/>
                  <a:pt x="886778" y="2622192"/>
                </a:cubicBezTo>
                <a:cubicBezTo>
                  <a:pt x="886778" y="2606939"/>
                  <a:pt x="900128" y="2593587"/>
                  <a:pt x="915384" y="2593587"/>
                </a:cubicBezTo>
                <a:close/>
                <a:moveTo>
                  <a:pt x="467226" y="2593587"/>
                </a:moveTo>
                <a:cubicBezTo>
                  <a:pt x="482482" y="2593587"/>
                  <a:pt x="495832" y="2605980"/>
                  <a:pt x="495832" y="2622192"/>
                </a:cubicBezTo>
                <a:cubicBezTo>
                  <a:pt x="495832" y="2638405"/>
                  <a:pt x="483434" y="2650798"/>
                  <a:pt x="467226" y="2650798"/>
                </a:cubicBezTo>
                <a:cubicBezTo>
                  <a:pt x="451970" y="2650798"/>
                  <a:pt x="438622" y="2638405"/>
                  <a:pt x="438622" y="2622192"/>
                </a:cubicBezTo>
                <a:cubicBezTo>
                  <a:pt x="438622" y="2606939"/>
                  <a:pt x="451014" y="2593587"/>
                  <a:pt x="467226" y="2593587"/>
                </a:cubicBezTo>
                <a:close/>
                <a:moveTo>
                  <a:pt x="28606" y="2593587"/>
                </a:moveTo>
                <a:cubicBezTo>
                  <a:pt x="43862" y="2593587"/>
                  <a:pt x="57210" y="2605980"/>
                  <a:pt x="57210" y="2622192"/>
                </a:cubicBezTo>
                <a:cubicBezTo>
                  <a:pt x="57210" y="2638405"/>
                  <a:pt x="43862" y="2650798"/>
                  <a:pt x="28606" y="2650798"/>
                </a:cubicBezTo>
                <a:cubicBezTo>
                  <a:pt x="13350" y="2650798"/>
                  <a:pt x="0" y="2638405"/>
                  <a:pt x="0" y="2622192"/>
                </a:cubicBezTo>
                <a:cubicBezTo>
                  <a:pt x="0" y="2606939"/>
                  <a:pt x="13350" y="2593587"/>
                  <a:pt x="28606" y="2593587"/>
                </a:cubicBezTo>
                <a:close/>
                <a:moveTo>
                  <a:pt x="3165702" y="2078684"/>
                </a:moveTo>
                <a:cubicBezTo>
                  <a:pt x="3180958" y="2078684"/>
                  <a:pt x="3194306" y="2091077"/>
                  <a:pt x="3194306" y="2107289"/>
                </a:cubicBezTo>
                <a:cubicBezTo>
                  <a:pt x="3194306" y="2123491"/>
                  <a:pt x="3180958" y="2135895"/>
                  <a:pt x="3165702" y="2135895"/>
                </a:cubicBezTo>
                <a:cubicBezTo>
                  <a:pt x="3150446" y="2135895"/>
                  <a:pt x="3137096" y="2122543"/>
                  <a:pt x="3137096" y="2107289"/>
                </a:cubicBezTo>
                <a:cubicBezTo>
                  <a:pt x="3137096" y="2092036"/>
                  <a:pt x="3150446" y="2078684"/>
                  <a:pt x="3165702" y="2078684"/>
                </a:cubicBezTo>
                <a:close/>
                <a:moveTo>
                  <a:pt x="2727080" y="2078684"/>
                </a:moveTo>
                <a:cubicBezTo>
                  <a:pt x="2742336" y="2078684"/>
                  <a:pt x="2755686" y="2091077"/>
                  <a:pt x="2755686" y="2107289"/>
                </a:cubicBezTo>
                <a:cubicBezTo>
                  <a:pt x="2755686" y="2123491"/>
                  <a:pt x="2742336" y="2135895"/>
                  <a:pt x="2727080" y="2135895"/>
                </a:cubicBezTo>
                <a:cubicBezTo>
                  <a:pt x="2711824" y="2135895"/>
                  <a:pt x="2698474" y="2122543"/>
                  <a:pt x="2698474" y="2107289"/>
                </a:cubicBezTo>
                <a:cubicBezTo>
                  <a:pt x="2698474" y="2092036"/>
                  <a:pt x="2711824" y="2078684"/>
                  <a:pt x="2727080" y="2078684"/>
                </a:cubicBezTo>
                <a:close/>
                <a:moveTo>
                  <a:pt x="2288458" y="2078684"/>
                </a:moveTo>
                <a:cubicBezTo>
                  <a:pt x="2303714" y="2078684"/>
                  <a:pt x="2317064" y="2091077"/>
                  <a:pt x="2317064" y="2107289"/>
                </a:cubicBezTo>
                <a:cubicBezTo>
                  <a:pt x="2317064" y="2123491"/>
                  <a:pt x="2303714" y="2135895"/>
                  <a:pt x="2288458" y="2135895"/>
                </a:cubicBezTo>
                <a:cubicBezTo>
                  <a:pt x="2273202" y="2135895"/>
                  <a:pt x="2259854" y="2122543"/>
                  <a:pt x="2259854" y="2107289"/>
                </a:cubicBezTo>
                <a:cubicBezTo>
                  <a:pt x="2259854" y="2092036"/>
                  <a:pt x="2273202" y="2078684"/>
                  <a:pt x="2288458" y="2078684"/>
                </a:cubicBezTo>
                <a:close/>
                <a:moveTo>
                  <a:pt x="1849838" y="2078684"/>
                </a:moveTo>
                <a:cubicBezTo>
                  <a:pt x="1865094" y="2078684"/>
                  <a:pt x="1878442" y="2091077"/>
                  <a:pt x="1878442" y="2107289"/>
                </a:cubicBezTo>
                <a:cubicBezTo>
                  <a:pt x="1878442" y="2123491"/>
                  <a:pt x="1865094" y="2135895"/>
                  <a:pt x="1849838" y="2135895"/>
                </a:cubicBezTo>
                <a:cubicBezTo>
                  <a:pt x="1834582" y="2135895"/>
                  <a:pt x="1821232" y="2122543"/>
                  <a:pt x="1821232" y="2107289"/>
                </a:cubicBezTo>
                <a:cubicBezTo>
                  <a:pt x="1821232" y="2092036"/>
                  <a:pt x="1834582" y="2078684"/>
                  <a:pt x="1849838" y="2078684"/>
                </a:cubicBezTo>
                <a:close/>
                <a:moveTo>
                  <a:pt x="1354004" y="2078684"/>
                </a:moveTo>
                <a:cubicBezTo>
                  <a:pt x="1369260" y="2078684"/>
                  <a:pt x="1382610" y="2091077"/>
                  <a:pt x="1382610" y="2107289"/>
                </a:cubicBezTo>
                <a:cubicBezTo>
                  <a:pt x="1382610" y="2123491"/>
                  <a:pt x="1369260" y="2135895"/>
                  <a:pt x="1354004" y="2135895"/>
                </a:cubicBezTo>
                <a:cubicBezTo>
                  <a:pt x="1338748" y="2135895"/>
                  <a:pt x="1325398" y="2122543"/>
                  <a:pt x="1325398" y="2107289"/>
                </a:cubicBezTo>
                <a:cubicBezTo>
                  <a:pt x="1325398" y="2092036"/>
                  <a:pt x="1338748" y="2078684"/>
                  <a:pt x="1354004" y="2078684"/>
                </a:cubicBezTo>
                <a:close/>
                <a:moveTo>
                  <a:pt x="915384" y="2078684"/>
                </a:moveTo>
                <a:cubicBezTo>
                  <a:pt x="930640" y="2078684"/>
                  <a:pt x="943990" y="2091077"/>
                  <a:pt x="943990" y="2107289"/>
                </a:cubicBezTo>
                <a:cubicBezTo>
                  <a:pt x="943990" y="2123491"/>
                  <a:pt x="930640" y="2135895"/>
                  <a:pt x="915384" y="2135895"/>
                </a:cubicBezTo>
                <a:cubicBezTo>
                  <a:pt x="900128" y="2135895"/>
                  <a:pt x="886778" y="2122543"/>
                  <a:pt x="886778" y="2107289"/>
                </a:cubicBezTo>
                <a:cubicBezTo>
                  <a:pt x="886778" y="2092036"/>
                  <a:pt x="900128" y="2078684"/>
                  <a:pt x="915384" y="2078684"/>
                </a:cubicBezTo>
                <a:close/>
                <a:moveTo>
                  <a:pt x="467226" y="2078684"/>
                </a:moveTo>
                <a:cubicBezTo>
                  <a:pt x="483026" y="2078684"/>
                  <a:pt x="495834" y="2091491"/>
                  <a:pt x="495834" y="2107290"/>
                </a:cubicBezTo>
                <a:cubicBezTo>
                  <a:pt x="495834" y="2123089"/>
                  <a:pt x="483026" y="2135896"/>
                  <a:pt x="467226" y="2135896"/>
                </a:cubicBezTo>
                <a:cubicBezTo>
                  <a:pt x="451428" y="2135896"/>
                  <a:pt x="438622" y="2123089"/>
                  <a:pt x="438622" y="2107290"/>
                </a:cubicBezTo>
                <a:cubicBezTo>
                  <a:pt x="438622" y="2091491"/>
                  <a:pt x="451428" y="2078684"/>
                  <a:pt x="467226" y="2078684"/>
                </a:cubicBezTo>
                <a:close/>
                <a:moveTo>
                  <a:pt x="28606" y="2078684"/>
                </a:moveTo>
                <a:cubicBezTo>
                  <a:pt x="44406" y="2078684"/>
                  <a:pt x="57212" y="2091491"/>
                  <a:pt x="57212" y="2107290"/>
                </a:cubicBezTo>
                <a:cubicBezTo>
                  <a:pt x="57212" y="2123089"/>
                  <a:pt x="44406" y="2135896"/>
                  <a:pt x="28606" y="2135896"/>
                </a:cubicBezTo>
                <a:cubicBezTo>
                  <a:pt x="12806" y="2135896"/>
                  <a:pt x="0" y="2123089"/>
                  <a:pt x="0" y="2107290"/>
                </a:cubicBezTo>
                <a:cubicBezTo>
                  <a:pt x="0" y="2091491"/>
                  <a:pt x="12806" y="2078684"/>
                  <a:pt x="28606" y="2078684"/>
                </a:cubicBezTo>
                <a:close/>
                <a:moveTo>
                  <a:pt x="3165702" y="1563780"/>
                </a:moveTo>
                <a:cubicBezTo>
                  <a:pt x="3180958" y="1563780"/>
                  <a:pt x="3194306" y="1576173"/>
                  <a:pt x="3194306" y="1592385"/>
                </a:cubicBezTo>
                <a:cubicBezTo>
                  <a:pt x="3194306" y="1608598"/>
                  <a:pt x="3180958" y="1620991"/>
                  <a:pt x="3165702" y="1620991"/>
                </a:cubicBezTo>
                <a:cubicBezTo>
                  <a:pt x="3150446" y="1620991"/>
                  <a:pt x="3137096" y="1608598"/>
                  <a:pt x="3137096" y="1592385"/>
                </a:cubicBezTo>
                <a:cubicBezTo>
                  <a:pt x="3137096" y="1577132"/>
                  <a:pt x="3150446" y="1563780"/>
                  <a:pt x="3165702" y="1563780"/>
                </a:cubicBezTo>
                <a:close/>
                <a:moveTo>
                  <a:pt x="2727080" y="1563780"/>
                </a:moveTo>
                <a:cubicBezTo>
                  <a:pt x="2742336" y="1563780"/>
                  <a:pt x="2755686" y="1576173"/>
                  <a:pt x="2755686" y="1592385"/>
                </a:cubicBezTo>
                <a:cubicBezTo>
                  <a:pt x="2755686" y="1608598"/>
                  <a:pt x="2742336" y="1620991"/>
                  <a:pt x="2727080" y="1620991"/>
                </a:cubicBezTo>
                <a:cubicBezTo>
                  <a:pt x="2711824" y="1620991"/>
                  <a:pt x="2698474" y="1608598"/>
                  <a:pt x="2698474" y="1592385"/>
                </a:cubicBezTo>
                <a:cubicBezTo>
                  <a:pt x="2698474" y="1577132"/>
                  <a:pt x="2711824" y="1563780"/>
                  <a:pt x="2727080" y="1563780"/>
                </a:cubicBezTo>
                <a:close/>
                <a:moveTo>
                  <a:pt x="2288458" y="1563780"/>
                </a:moveTo>
                <a:cubicBezTo>
                  <a:pt x="2303714" y="1563780"/>
                  <a:pt x="2317064" y="1576173"/>
                  <a:pt x="2317064" y="1592385"/>
                </a:cubicBezTo>
                <a:cubicBezTo>
                  <a:pt x="2317064" y="1608598"/>
                  <a:pt x="2303714" y="1620991"/>
                  <a:pt x="2288458" y="1620991"/>
                </a:cubicBezTo>
                <a:cubicBezTo>
                  <a:pt x="2273202" y="1620991"/>
                  <a:pt x="2259854" y="1608598"/>
                  <a:pt x="2259854" y="1592385"/>
                </a:cubicBezTo>
                <a:cubicBezTo>
                  <a:pt x="2259854" y="1577132"/>
                  <a:pt x="2273202" y="1563780"/>
                  <a:pt x="2288458" y="1563780"/>
                </a:cubicBezTo>
                <a:close/>
                <a:moveTo>
                  <a:pt x="1849838" y="1563780"/>
                </a:moveTo>
                <a:cubicBezTo>
                  <a:pt x="1865094" y="1563780"/>
                  <a:pt x="1878442" y="1576173"/>
                  <a:pt x="1878442" y="1592385"/>
                </a:cubicBezTo>
                <a:cubicBezTo>
                  <a:pt x="1878442" y="1608598"/>
                  <a:pt x="1865094" y="1620991"/>
                  <a:pt x="1849838" y="1620991"/>
                </a:cubicBezTo>
                <a:cubicBezTo>
                  <a:pt x="1834582" y="1620991"/>
                  <a:pt x="1821232" y="1608598"/>
                  <a:pt x="1821232" y="1592385"/>
                </a:cubicBezTo>
                <a:cubicBezTo>
                  <a:pt x="1821232" y="1577132"/>
                  <a:pt x="1834582" y="1563780"/>
                  <a:pt x="1849838" y="1563780"/>
                </a:cubicBezTo>
                <a:close/>
                <a:moveTo>
                  <a:pt x="1354004" y="1563780"/>
                </a:moveTo>
                <a:cubicBezTo>
                  <a:pt x="1369260" y="1563780"/>
                  <a:pt x="1382610" y="1576173"/>
                  <a:pt x="1382610" y="1592385"/>
                </a:cubicBezTo>
                <a:cubicBezTo>
                  <a:pt x="1382610" y="1608598"/>
                  <a:pt x="1369260" y="1620991"/>
                  <a:pt x="1354004" y="1620991"/>
                </a:cubicBezTo>
                <a:cubicBezTo>
                  <a:pt x="1338748" y="1620991"/>
                  <a:pt x="1325398" y="1608598"/>
                  <a:pt x="1325398" y="1592385"/>
                </a:cubicBezTo>
                <a:cubicBezTo>
                  <a:pt x="1325398" y="1577132"/>
                  <a:pt x="1338748" y="1563780"/>
                  <a:pt x="1354004" y="1563780"/>
                </a:cubicBezTo>
                <a:close/>
                <a:moveTo>
                  <a:pt x="915384" y="1563780"/>
                </a:moveTo>
                <a:cubicBezTo>
                  <a:pt x="930640" y="1563780"/>
                  <a:pt x="943990" y="1576173"/>
                  <a:pt x="943990" y="1592385"/>
                </a:cubicBezTo>
                <a:cubicBezTo>
                  <a:pt x="943990" y="1608598"/>
                  <a:pt x="930640" y="1620991"/>
                  <a:pt x="915384" y="1620991"/>
                </a:cubicBezTo>
                <a:cubicBezTo>
                  <a:pt x="900128" y="1620991"/>
                  <a:pt x="886778" y="1608598"/>
                  <a:pt x="886778" y="1592385"/>
                </a:cubicBezTo>
                <a:cubicBezTo>
                  <a:pt x="886778" y="1577132"/>
                  <a:pt x="900128" y="1563780"/>
                  <a:pt x="915384" y="1563780"/>
                </a:cubicBezTo>
                <a:close/>
                <a:moveTo>
                  <a:pt x="467226" y="1563780"/>
                </a:moveTo>
                <a:cubicBezTo>
                  <a:pt x="483026" y="1563780"/>
                  <a:pt x="495834" y="1576587"/>
                  <a:pt x="495834" y="1592386"/>
                </a:cubicBezTo>
                <a:cubicBezTo>
                  <a:pt x="495834" y="1608185"/>
                  <a:pt x="483026" y="1620992"/>
                  <a:pt x="467226" y="1620992"/>
                </a:cubicBezTo>
                <a:cubicBezTo>
                  <a:pt x="451428" y="1620992"/>
                  <a:pt x="438622" y="1608185"/>
                  <a:pt x="438622" y="1592386"/>
                </a:cubicBezTo>
                <a:cubicBezTo>
                  <a:pt x="438622" y="1576587"/>
                  <a:pt x="451428" y="1563780"/>
                  <a:pt x="467226" y="1563780"/>
                </a:cubicBezTo>
                <a:close/>
                <a:moveTo>
                  <a:pt x="28606" y="1563780"/>
                </a:moveTo>
                <a:cubicBezTo>
                  <a:pt x="44406" y="1563780"/>
                  <a:pt x="57212" y="1576587"/>
                  <a:pt x="57212" y="1592386"/>
                </a:cubicBezTo>
                <a:cubicBezTo>
                  <a:pt x="57212" y="1608185"/>
                  <a:pt x="44406" y="1620992"/>
                  <a:pt x="28606" y="1620992"/>
                </a:cubicBezTo>
                <a:cubicBezTo>
                  <a:pt x="12806" y="1620992"/>
                  <a:pt x="0" y="1608185"/>
                  <a:pt x="0" y="1592386"/>
                </a:cubicBezTo>
                <a:cubicBezTo>
                  <a:pt x="0" y="1576587"/>
                  <a:pt x="12806" y="1563780"/>
                  <a:pt x="28606" y="1563780"/>
                </a:cubicBezTo>
                <a:close/>
                <a:moveTo>
                  <a:pt x="3165702" y="1039342"/>
                </a:moveTo>
                <a:cubicBezTo>
                  <a:pt x="3180958" y="1039342"/>
                  <a:pt x="3194306" y="1051735"/>
                  <a:pt x="3194306" y="1067947"/>
                </a:cubicBezTo>
                <a:cubicBezTo>
                  <a:pt x="3194306" y="1084160"/>
                  <a:pt x="3180958" y="1096553"/>
                  <a:pt x="3165702" y="1096553"/>
                </a:cubicBezTo>
                <a:cubicBezTo>
                  <a:pt x="3150446" y="1096553"/>
                  <a:pt x="3137096" y="1084160"/>
                  <a:pt x="3137096" y="1067947"/>
                </a:cubicBezTo>
                <a:cubicBezTo>
                  <a:pt x="3137096" y="1052694"/>
                  <a:pt x="3150446" y="1039342"/>
                  <a:pt x="3165702" y="1039342"/>
                </a:cubicBezTo>
                <a:close/>
                <a:moveTo>
                  <a:pt x="2727080" y="1039342"/>
                </a:moveTo>
                <a:cubicBezTo>
                  <a:pt x="2742336" y="1039342"/>
                  <a:pt x="2755686" y="1051735"/>
                  <a:pt x="2755686" y="1067947"/>
                </a:cubicBezTo>
                <a:cubicBezTo>
                  <a:pt x="2755686" y="1084160"/>
                  <a:pt x="2742336" y="1096553"/>
                  <a:pt x="2727080" y="1096553"/>
                </a:cubicBezTo>
                <a:cubicBezTo>
                  <a:pt x="2711824" y="1096553"/>
                  <a:pt x="2698474" y="1084160"/>
                  <a:pt x="2698474" y="1067947"/>
                </a:cubicBezTo>
                <a:cubicBezTo>
                  <a:pt x="2698474" y="1052694"/>
                  <a:pt x="2711824" y="1039342"/>
                  <a:pt x="2727080" y="1039342"/>
                </a:cubicBezTo>
                <a:close/>
                <a:moveTo>
                  <a:pt x="2288458" y="1039342"/>
                </a:moveTo>
                <a:cubicBezTo>
                  <a:pt x="2303714" y="1039342"/>
                  <a:pt x="2317064" y="1051735"/>
                  <a:pt x="2317064" y="1067947"/>
                </a:cubicBezTo>
                <a:cubicBezTo>
                  <a:pt x="2317064" y="1084160"/>
                  <a:pt x="2303714" y="1096553"/>
                  <a:pt x="2288458" y="1096553"/>
                </a:cubicBezTo>
                <a:cubicBezTo>
                  <a:pt x="2273202" y="1096553"/>
                  <a:pt x="2259854" y="1084160"/>
                  <a:pt x="2259854" y="1067947"/>
                </a:cubicBezTo>
                <a:cubicBezTo>
                  <a:pt x="2259854" y="1052694"/>
                  <a:pt x="2273202" y="1039342"/>
                  <a:pt x="2288458" y="1039342"/>
                </a:cubicBezTo>
                <a:close/>
                <a:moveTo>
                  <a:pt x="1849838" y="1039342"/>
                </a:moveTo>
                <a:cubicBezTo>
                  <a:pt x="1865094" y="1039342"/>
                  <a:pt x="1878442" y="1051735"/>
                  <a:pt x="1878442" y="1067947"/>
                </a:cubicBezTo>
                <a:cubicBezTo>
                  <a:pt x="1878442" y="1084160"/>
                  <a:pt x="1865094" y="1096553"/>
                  <a:pt x="1849838" y="1096553"/>
                </a:cubicBezTo>
                <a:cubicBezTo>
                  <a:pt x="1834582" y="1096553"/>
                  <a:pt x="1821232" y="1084160"/>
                  <a:pt x="1821232" y="1067947"/>
                </a:cubicBezTo>
                <a:cubicBezTo>
                  <a:pt x="1821232" y="1052694"/>
                  <a:pt x="1834582" y="1039342"/>
                  <a:pt x="1849838" y="1039342"/>
                </a:cubicBezTo>
                <a:close/>
                <a:moveTo>
                  <a:pt x="1354004" y="1039342"/>
                </a:moveTo>
                <a:cubicBezTo>
                  <a:pt x="1369260" y="1039342"/>
                  <a:pt x="1382610" y="1051735"/>
                  <a:pt x="1382610" y="1067947"/>
                </a:cubicBezTo>
                <a:cubicBezTo>
                  <a:pt x="1382610" y="1084160"/>
                  <a:pt x="1369260" y="1096553"/>
                  <a:pt x="1354004" y="1096553"/>
                </a:cubicBezTo>
                <a:cubicBezTo>
                  <a:pt x="1338748" y="1096553"/>
                  <a:pt x="1325398" y="1084160"/>
                  <a:pt x="1325398" y="1067947"/>
                </a:cubicBezTo>
                <a:cubicBezTo>
                  <a:pt x="1325398" y="1052694"/>
                  <a:pt x="1338748" y="1039342"/>
                  <a:pt x="1354004" y="1039342"/>
                </a:cubicBezTo>
                <a:close/>
                <a:moveTo>
                  <a:pt x="915384" y="1039342"/>
                </a:moveTo>
                <a:cubicBezTo>
                  <a:pt x="930640" y="1039342"/>
                  <a:pt x="943990" y="1051735"/>
                  <a:pt x="943990" y="1067947"/>
                </a:cubicBezTo>
                <a:cubicBezTo>
                  <a:pt x="943990" y="1084160"/>
                  <a:pt x="930640" y="1096553"/>
                  <a:pt x="915384" y="1096553"/>
                </a:cubicBezTo>
                <a:cubicBezTo>
                  <a:pt x="900128" y="1096553"/>
                  <a:pt x="886778" y="1084160"/>
                  <a:pt x="886778" y="1067947"/>
                </a:cubicBezTo>
                <a:cubicBezTo>
                  <a:pt x="886778" y="1052694"/>
                  <a:pt x="900128" y="1039342"/>
                  <a:pt x="915384" y="1039342"/>
                </a:cubicBezTo>
                <a:close/>
                <a:moveTo>
                  <a:pt x="467226" y="1039342"/>
                </a:moveTo>
                <a:cubicBezTo>
                  <a:pt x="482482" y="1039342"/>
                  <a:pt x="495832" y="1051736"/>
                  <a:pt x="495832" y="1067949"/>
                </a:cubicBezTo>
                <a:cubicBezTo>
                  <a:pt x="495832" y="1084159"/>
                  <a:pt x="483434" y="1097504"/>
                  <a:pt x="467226" y="1096553"/>
                </a:cubicBezTo>
                <a:cubicBezTo>
                  <a:pt x="451970" y="1096553"/>
                  <a:pt x="438622" y="1084159"/>
                  <a:pt x="438622" y="1067949"/>
                </a:cubicBezTo>
                <a:cubicBezTo>
                  <a:pt x="438622" y="1052695"/>
                  <a:pt x="451014" y="1039342"/>
                  <a:pt x="467226" y="1039342"/>
                </a:cubicBezTo>
                <a:close/>
                <a:moveTo>
                  <a:pt x="28606" y="1039342"/>
                </a:moveTo>
                <a:cubicBezTo>
                  <a:pt x="43862" y="1039342"/>
                  <a:pt x="57210" y="1051735"/>
                  <a:pt x="57210" y="1067947"/>
                </a:cubicBezTo>
                <a:cubicBezTo>
                  <a:pt x="57210" y="1084160"/>
                  <a:pt x="43862" y="1096553"/>
                  <a:pt x="28606" y="1096553"/>
                </a:cubicBezTo>
                <a:cubicBezTo>
                  <a:pt x="13350" y="1096553"/>
                  <a:pt x="0" y="1084160"/>
                  <a:pt x="0" y="1067947"/>
                </a:cubicBezTo>
                <a:cubicBezTo>
                  <a:pt x="0" y="1052694"/>
                  <a:pt x="13350" y="1039342"/>
                  <a:pt x="28606" y="1039342"/>
                </a:cubicBezTo>
                <a:close/>
                <a:moveTo>
                  <a:pt x="3165702" y="524439"/>
                </a:moveTo>
                <a:cubicBezTo>
                  <a:pt x="3180958" y="524439"/>
                  <a:pt x="3194306" y="536832"/>
                  <a:pt x="3194306" y="553044"/>
                </a:cubicBezTo>
                <a:cubicBezTo>
                  <a:pt x="3194306" y="568298"/>
                  <a:pt x="3180958" y="581650"/>
                  <a:pt x="3165702" y="581650"/>
                </a:cubicBezTo>
                <a:cubicBezTo>
                  <a:pt x="3150446" y="581650"/>
                  <a:pt x="3137096" y="569257"/>
                  <a:pt x="3137096" y="553044"/>
                </a:cubicBezTo>
                <a:cubicBezTo>
                  <a:pt x="3137096" y="537791"/>
                  <a:pt x="3150446" y="524439"/>
                  <a:pt x="3165702" y="524439"/>
                </a:cubicBezTo>
                <a:close/>
                <a:moveTo>
                  <a:pt x="2727080" y="524439"/>
                </a:moveTo>
                <a:cubicBezTo>
                  <a:pt x="2742336" y="524439"/>
                  <a:pt x="2755686" y="536832"/>
                  <a:pt x="2755686" y="553044"/>
                </a:cubicBezTo>
                <a:cubicBezTo>
                  <a:pt x="2755686" y="568298"/>
                  <a:pt x="2742336" y="581650"/>
                  <a:pt x="2727080" y="581650"/>
                </a:cubicBezTo>
                <a:cubicBezTo>
                  <a:pt x="2711824" y="581650"/>
                  <a:pt x="2698474" y="569257"/>
                  <a:pt x="2698474" y="553044"/>
                </a:cubicBezTo>
                <a:cubicBezTo>
                  <a:pt x="2698474" y="537791"/>
                  <a:pt x="2711824" y="524439"/>
                  <a:pt x="2727080" y="524439"/>
                </a:cubicBezTo>
                <a:close/>
                <a:moveTo>
                  <a:pt x="2288458" y="524439"/>
                </a:moveTo>
                <a:cubicBezTo>
                  <a:pt x="2303714" y="524439"/>
                  <a:pt x="2317064" y="536832"/>
                  <a:pt x="2317064" y="553044"/>
                </a:cubicBezTo>
                <a:cubicBezTo>
                  <a:pt x="2317064" y="568298"/>
                  <a:pt x="2303714" y="581650"/>
                  <a:pt x="2288458" y="581650"/>
                </a:cubicBezTo>
                <a:cubicBezTo>
                  <a:pt x="2273202" y="581650"/>
                  <a:pt x="2259854" y="569257"/>
                  <a:pt x="2259854" y="553044"/>
                </a:cubicBezTo>
                <a:cubicBezTo>
                  <a:pt x="2259854" y="537791"/>
                  <a:pt x="2273202" y="524439"/>
                  <a:pt x="2288458" y="524439"/>
                </a:cubicBezTo>
                <a:close/>
                <a:moveTo>
                  <a:pt x="1849838" y="524439"/>
                </a:moveTo>
                <a:cubicBezTo>
                  <a:pt x="1865094" y="524439"/>
                  <a:pt x="1878442" y="536832"/>
                  <a:pt x="1878442" y="553044"/>
                </a:cubicBezTo>
                <a:cubicBezTo>
                  <a:pt x="1878442" y="568298"/>
                  <a:pt x="1865094" y="581650"/>
                  <a:pt x="1849838" y="581650"/>
                </a:cubicBezTo>
                <a:cubicBezTo>
                  <a:pt x="1834582" y="581650"/>
                  <a:pt x="1821232" y="569257"/>
                  <a:pt x="1821232" y="553044"/>
                </a:cubicBezTo>
                <a:cubicBezTo>
                  <a:pt x="1821232" y="537791"/>
                  <a:pt x="1834582" y="524439"/>
                  <a:pt x="1849838" y="524439"/>
                </a:cubicBezTo>
                <a:close/>
                <a:moveTo>
                  <a:pt x="1354004" y="524439"/>
                </a:moveTo>
                <a:cubicBezTo>
                  <a:pt x="1369260" y="524439"/>
                  <a:pt x="1382610" y="536832"/>
                  <a:pt x="1382610" y="553044"/>
                </a:cubicBezTo>
                <a:cubicBezTo>
                  <a:pt x="1382610" y="568298"/>
                  <a:pt x="1369260" y="581650"/>
                  <a:pt x="1354004" y="581650"/>
                </a:cubicBezTo>
                <a:cubicBezTo>
                  <a:pt x="1338748" y="581650"/>
                  <a:pt x="1325398" y="569257"/>
                  <a:pt x="1325398" y="553044"/>
                </a:cubicBezTo>
                <a:cubicBezTo>
                  <a:pt x="1325398" y="537791"/>
                  <a:pt x="1338748" y="524439"/>
                  <a:pt x="1354004" y="524439"/>
                </a:cubicBezTo>
                <a:close/>
                <a:moveTo>
                  <a:pt x="915384" y="524439"/>
                </a:moveTo>
                <a:cubicBezTo>
                  <a:pt x="930640" y="524439"/>
                  <a:pt x="943990" y="536832"/>
                  <a:pt x="943990" y="553044"/>
                </a:cubicBezTo>
                <a:cubicBezTo>
                  <a:pt x="943990" y="568298"/>
                  <a:pt x="930640" y="581650"/>
                  <a:pt x="915384" y="581650"/>
                </a:cubicBezTo>
                <a:cubicBezTo>
                  <a:pt x="900128" y="581650"/>
                  <a:pt x="886778" y="569257"/>
                  <a:pt x="886778" y="553044"/>
                </a:cubicBezTo>
                <a:cubicBezTo>
                  <a:pt x="886778" y="537791"/>
                  <a:pt x="900128" y="524439"/>
                  <a:pt x="915384" y="524439"/>
                </a:cubicBezTo>
                <a:close/>
                <a:moveTo>
                  <a:pt x="467226" y="524439"/>
                </a:moveTo>
                <a:cubicBezTo>
                  <a:pt x="482482" y="524439"/>
                  <a:pt x="495832" y="536832"/>
                  <a:pt x="495832" y="553044"/>
                </a:cubicBezTo>
                <a:cubicBezTo>
                  <a:pt x="495832" y="568298"/>
                  <a:pt x="483434" y="581650"/>
                  <a:pt x="467226" y="581650"/>
                </a:cubicBezTo>
                <a:cubicBezTo>
                  <a:pt x="451970" y="581650"/>
                  <a:pt x="438622" y="569257"/>
                  <a:pt x="438622" y="553044"/>
                </a:cubicBezTo>
                <a:cubicBezTo>
                  <a:pt x="438622" y="537791"/>
                  <a:pt x="451014" y="524439"/>
                  <a:pt x="467226" y="524439"/>
                </a:cubicBezTo>
                <a:close/>
                <a:moveTo>
                  <a:pt x="28606" y="524439"/>
                </a:moveTo>
                <a:cubicBezTo>
                  <a:pt x="43862" y="524439"/>
                  <a:pt x="57210" y="536832"/>
                  <a:pt x="57210" y="553044"/>
                </a:cubicBezTo>
                <a:cubicBezTo>
                  <a:pt x="57210" y="568298"/>
                  <a:pt x="43862" y="581650"/>
                  <a:pt x="28606" y="581650"/>
                </a:cubicBezTo>
                <a:cubicBezTo>
                  <a:pt x="13350" y="581650"/>
                  <a:pt x="0" y="569257"/>
                  <a:pt x="0" y="553044"/>
                </a:cubicBezTo>
                <a:cubicBezTo>
                  <a:pt x="0" y="537791"/>
                  <a:pt x="13350" y="524439"/>
                  <a:pt x="28606" y="524439"/>
                </a:cubicBezTo>
                <a:close/>
                <a:moveTo>
                  <a:pt x="3165702" y="0"/>
                </a:moveTo>
                <a:cubicBezTo>
                  <a:pt x="3180958" y="0"/>
                  <a:pt x="3194306" y="12393"/>
                  <a:pt x="3194306" y="28605"/>
                </a:cubicBezTo>
                <a:cubicBezTo>
                  <a:pt x="3194306" y="44818"/>
                  <a:pt x="3180958" y="57211"/>
                  <a:pt x="3165702" y="57211"/>
                </a:cubicBezTo>
                <a:cubicBezTo>
                  <a:pt x="3150446" y="57211"/>
                  <a:pt x="3137096" y="44818"/>
                  <a:pt x="3137096" y="28605"/>
                </a:cubicBezTo>
                <a:cubicBezTo>
                  <a:pt x="3137096" y="13352"/>
                  <a:pt x="3150446" y="0"/>
                  <a:pt x="3165702" y="0"/>
                </a:cubicBezTo>
                <a:close/>
                <a:moveTo>
                  <a:pt x="2727080" y="0"/>
                </a:moveTo>
                <a:cubicBezTo>
                  <a:pt x="2742336" y="0"/>
                  <a:pt x="2755686" y="12393"/>
                  <a:pt x="2755686" y="28605"/>
                </a:cubicBezTo>
                <a:cubicBezTo>
                  <a:pt x="2755686" y="44818"/>
                  <a:pt x="2742336" y="57211"/>
                  <a:pt x="2727080" y="57211"/>
                </a:cubicBezTo>
                <a:cubicBezTo>
                  <a:pt x="2711824" y="57211"/>
                  <a:pt x="2698474" y="44818"/>
                  <a:pt x="2698474" y="28605"/>
                </a:cubicBezTo>
                <a:cubicBezTo>
                  <a:pt x="2698474" y="13352"/>
                  <a:pt x="2711824" y="0"/>
                  <a:pt x="2727080" y="0"/>
                </a:cubicBezTo>
                <a:close/>
                <a:moveTo>
                  <a:pt x="2288458" y="0"/>
                </a:moveTo>
                <a:cubicBezTo>
                  <a:pt x="2303714" y="0"/>
                  <a:pt x="2317064" y="12393"/>
                  <a:pt x="2317064" y="28605"/>
                </a:cubicBezTo>
                <a:cubicBezTo>
                  <a:pt x="2317064" y="44818"/>
                  <a:pt x="2303714" y="57211"/>
                  <a:pt x="2288458" y="57211"/>
                </a:cubicBezTo>
                <a:cubicBezTo>
                  <a:pt x="2273202" y="57211"/>
                  <a:pt x="2259854" y="44818"/>
                  <a:pt x="2259854" y="28605"/>
                </a:cubicBezTo>
                <a:cubicBezTo>
                  <a:pt x="2259854" y="13352"/>
                  <a:pt x="2273202" y="0"/>
                  <a:pt x="2288458" y="0"/>
                </a:cubicBezTo>
                <a:close/>
                <a:moveTo>
                  <a:pt x="1849838" y="0"/>
                </a:moveTo>
                <a:cubicBezTo>
                  <a:pt x="1865094" y="0"/>
                  <a:pt x="1878442" y="12393"/>
                  <a:pt x="1878442" y="28605"/>
                </a:cubicBezTo>
                <a:cubicBezTo>
                  <a:pt x="1878442" y="44818"/>
                  <a:pt x="1865094" y="57211"/>
                  <a:pt x="1849838" y="57211"/>
                </a:cubicBezTo>
                <a:cubicBezTo>
                  <a:pt x="1834582" y="57211"/>
                  <a:pt x="1821232" y="44818"/>
                  <a:pt x="1821232" y="28605"/>
                </a:cubicBezTo>
                <a:cubicBezTo>
                  <a:pt x="1821232" y="13352"/>
                  <a:pt x="1834582" y="0"/>
                  <a:pt x="1849838" y="0"/>
                </a:cubicBezTo>
                <a:close/>
                <a:moveTo>
                  <a:pt x="1354004" y="0"/>
                </a:moveTo>
                <a:cubicBezTo>
                  <a:pt x="1369260" y="0"/>
                  <a:pt x="1382610" y="12393"/>
                  <a:pt x="1382610" y="28605"/>
                </a:cubicBezTo>
                <a:cubicBezTo>
                  <a:pt x="1382610" y="44818"/>
                  <a:pt x="1369260" y="57211"/>
                  <a:pt x="1354004" y="57211"/>
                </a:cubicBezTo>
                <a:cubicBezTo>
                  <a:pt x="1338748" y="57211"/>
                  <a:pt x="1325398" y="44818"/>
                  <a:pt x="1325398" y="28605"/>
                </a:cubicBezTo>
                <a:cubicBezTo>
                  <a:pt x="1325398" y="13352"/>
                  <a:pt x="1338748" y="0"/>
                  <a:pt x="1354004" y="0"/>
                </a:cubicBezTo>
                <a:close/>
                <a:moveTo>
                  <a:pt x="915384" y="0"/>
                </a:moveTo>
                <a:cubicBezTo>
                  <a:pt x="930640" y="0"/>
                  <a:pt x="943990" y="12393"/>
                  <a:pt x="943990" y="28605"/>
                </a:cubicBezTo>
                <a:cubicBezTo>
                  <a:pt x="943990" y="44818"/>
                  <a:pt x="930640" y="57211"/>
                  <a:pt x="915384" y="57211"/>
                </a:cubicBezTo>
                <a:cubicBezTo>
                  <a:pt x="900128" y="57211"/>
                  <a:pt x="886778" y="44818"/>
                  <a:pt x="886778" y="28605"/>
                </a:cubicBezTo>
                <a:cubicBezTo>
                  <a:pt x="886778" y="13352"/>
                  <a:pt x="900128" y="0"/>
                  <a:pt x="915384" y="0"/>
                </a:cubicBezTo>
                <a:close/>
                <a:moveTo>
                  <a:pt x="467226" y="0"/>
                </a:moveTo>
                <a:cubicBezTo>
                  <a:pt x="482482" y="0"/>
                  <a:pt x="495832" y="12393"/>
                  <a:pt x="495832" y="28605"/>
                </a:cubicBezTo>
                <a:cubicBezTo>
                  <a:pt x="495832" y="44818"/>
                  <a:pt x="483434" y="57211"/>
                  <a:pt x="467226" y="57211"/>
                </a:cubicBezTo>
                <a:cubicBezTo>
                  <a:pt x="451970" y="57211"/>
                  <a:pt x="438622" y="44818"/>
                  <a:pt x="438622" y="28605"/>
                </a:cubicBezTo>
                <a:cubicBezTo>
                  <a:pt x="438622" y="13352"/>
                  <a:pt x="451014" y="0"/>
                  <a:pt x="467226" y="0"/>
                </a:cubicBezTo>
                <a:close/>
                <a:moveTo>
                  <a:pt x="28606" y="0"/>
                </a:moveTo>
                <a:cubicBezTo>
                  <a:pt x="43862" y="0"/>
                  <a:pt x="57210" y="12393"/>
                  <a:pt x="57210" y="28605"/>
                </a:cubicBezTo>
                <a:cubicBezTo>
                  <a:pt x="57210" y="44818"/>
                  <a:pt x="43862" y="57211"/>
                  <a:pt x="28606" y="57211"/>
                </a:cubicBezTo>
                <a:cubicBezTo>
                  <a:pt x="13350" y="57211"/>
                  <a:pt x="0" y="44818"/>
                  <a:pt x="0" y="28605"/>
                </a:cubicBezTo>
                <a:cubicBezTo>
                  <a:pt x="0" y="13352"/>
                  <a:pt x="13350" y="0"/>
                  <a:pt x="28606" y="0"/>
                </a:cubicBezTo>
                <a:close/>
              </a:path>
            </a:pathLst>
          </a:custGeom>
          <a:solidFill>
            <a:schemeClr val="bg1">
              <a:lumMod val="85000"/>
            </a:schemeClr>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endParaRPr/>
          </a:p>
        </p:txBody>
      </p:sp>
      <p:sp>
        <p:nvSpPr>
          <p:cNvPr id="8" name="Title 1">
            <a:extLst>
              <a:ext uri="{FF2B5EF4-FFF2-40B4-BE49-F238E27FC236}">
                <a16:creationId xmlns:a16="http://schemas.microsoft.com/office/drawing/2014/main" xmlns="" id="{1907DC5D-4F3E-4A99-A621-6F93F32265C8}"/>
              </a:ext>
            </a:extLst>
          </p:cNvPr>
          <p:cNvSpPr>
            <a:spLocks noGrp="1"/>
          </p:cNvSpPr>
          <p:nvPr>
            <p:ph type="title"/>
          </p:nvPr>
        </p:nvSpPr>
        <p:spPr>
          <a:xfrm>
            <a:off x="2017638" y="1709738"/>
            <a:ext cx="6426111" cy="2852737"/>
          </a:xfrm>
        </p:spPr>
        <p:txBody>
          <a:bodyPr anchor="b"/>
          <a:lstStyle>
            <a:lvl1pPr>
              <a:defRPr sz="6000"/>
            </a:lvl1pPr>
          </a:lstStyle>
          <a:p>
            <a:r>
              <a:rPr lang="zh-CN" altLang="en-US" smtClean="0"/>
              <a:t>单击此处编辑母版标题样式</a:t>
            </a:r>
            <a:endParaRPr lang="en-US" dirty="0"/>
          </a:p>
        </p:txBody>
      </p:sp>
      <p:sp>
        <p:nvSpPr>
          <p:cNvPr id="9" name="Text Placeholder 2">
            <a:extLst>
              <a:ext uri="{FF2B5EF4-FFF2-40B4-BE49-F238E27FC236}">
                <a16:creationId xmlns:a16="http://schemas.microsoft.com/office/drawing/2014/main" xmlns="" id="{9DA8F992-7750-4566-AB4F-B2E8F3794CA3}"/>
              </a:ext>
            </a:extLst>
          </p:cNvPr>
          <p:cNvSpPr>
            <a:spLocks noGrp="1"/>
          </p:cNvSpPr>
          <p:nvPr>
            <p:ph type="body" idx="1"/>
          </p:nvPr>
        </p:nvSpPr>
        <p:spPr>
          <a:xfrm>
            <a:off x="2017638" y="4589463"/>
            <a:ext cx="64261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10" name="Date Placeholder 3">
            <a:extLst>
              <a:ext uri="{FF2B5EF4-FFF2-40B4-BE49-F238E27FC236}">
                <a16:creationId xmlns:a16="http://schemas.microsoft.com/office/drawing/2014/main" xmlns="" id="{0FEC4993-EF72-4ADC-8D11-1EB7C9409528}"/>
              </a:ext>
            </a:extLst>
          </p:cNvPr>
          <p:cNvSpPr>
            <a:spLocks noGrp="1"/>
          </p:cNvSpPr>
          <p:nvPr>
            <p:ph type="dt" sz="half" idx="10"/>
          </p:nvPr>
        </p:nvSpPr>
        <p:spPr>
          <a:xfrm>
            <a:off x="1103586" y="6356350"/>
            <a:ext cx="2477814" cy="365125"/>
          </a:xfrm>
        </p:spPr>
        <p:txBody>
          <a:bodyPr/>
          <a:lstStyle/>
          <a:p>
            <a:r>
              <a:rPr lang="en-US"/>
              <a:t>Date</a:t>
            </a:r>
          </a:p>
        </p:txBody>
      </p:sp>
      <p:sp>
        <p:nvSpPr>
          <p:cNvPr id="11" name="Footer Placeholder 4">
            <a:extLst>
              <a:ext uri="{FF2B5EF4-FFF2-40B4-BE49-F238E27FC236}">
                <a16:creationId xmlns:a16="http://schemas.microsoft.com/office/drawing/2014/main" xmlns="" id="{B145FAD1-5607-4570-9675-FE264814964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xmlns="" id="{265FB8DD-A34F-4C06-9929-1E68FACD4D0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5" name="Picture Placeholder 15">
            <a:extLst>
              <a:ext uri="{FF2B5EF4-FFF2-40B4-BE49-F238E27FC236}">
                <a16:creationId xmlns:a16="http://schemas.microsoft.com/office/drawing/2014/main" xmlns="" id="{33CC49E4-6647-47F5-895A-9CFC416CE1C4}"/>
              </a:ext>
            </a:extLst>
          </p:cNvPr>
          <p:cNvSpPr>
            <a:spLocks noGrp="1"/>
          </p:cNvSpPr>
          <p:nvPr>
            <p:ph type="pic" sz="quarter" idx="13"/>
          </p:nvPr>
        </p:nvSpPr>
        <p:spPr>
          <a:xfrm>
            <a:off x="8944303" y="188779"/>
            <a:ext cx="1986862" cy="1986862"/>
          </a:xfrm>
          <a:prstGeom prst="ellipse">
            <a:avLst/>
          </a:prstGeom>
          <a:solidFill>
            <a:schemeClr val="accent5"/>
          </a:solidFill>
        </p:spPr>
        <p:txBody>
          <a:bodyPr>
            <a:normAutofit/>
          </a:bodyPr>
          <a:lstStyle>
            <a:lvl1pPr>
              <a:defRPr sz="1400"/>
            </a:lvl1pPr>
          </a:lstStyle>
          <a:p>
            <a:r>
              <a:rPr lang="zh-CN" altLang="en-US" smtClean="0"/>
              <a:t>单击图标添加图片</a:t>
            </a:r>
            <a:endParaRPr lang="en-US"/>
          </a:p>
        </p:txBody>
      </p:sp>
      <p:sp>
        <p:nvSpPr>
          <p:cNvPr id="16" name="Text Placeholder 17">
            <a:extLst>
              <a:ext uri="{FF2B5EF4-FFF2-40B4-BE49-F238E27FC236}">
                <a16:creationId xmlns:a16="http://schemas.microsoft.com/office/drawing/2014/main" xmlns="" id="{A537F86F-E8D6-44FF-939F-7EB5A46935EE}"/>
              </a:ext>
            </a:extLst>
          </p:cNvPr>
          <p:cNvSpPr>
            <a:spLocks noGrp="1"/>
          </p:cNvSpPr>
          <p:nvPr>
            <p:ph type="body" sz="quarter" idx="14" hasCustomPrompt="1"/>
          </p:nvPr>
        </p:nvSpPr>
        <p:spPr>
          <a:xfrm>
            <a:off x="6741949" y="701383"/>
            <a:ext cx="1701800" cy="228600"/>
          </a:xfrm>
          <a:noFill/>
        </p:spPr>
        <p:txBody>
          <a:bodyPr anchor="ctr">
            <a:noAutofit/>
          </a:bodyPr>
          <a:lstStyle>
            <a:lvl1pPr marL="0" indent="0" algn="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7" name="Text Placeholder 17">
            <a:extLst>
              <a:ext uri="{FF2B5EF4-FFF2-40B4-BE49-F238E27FC236}">
                <a16:creationId xmlns:a16="http://schemas.microsoft.com/office/drawing/2014/main" xmlns="" id="{17C97F11-0CC0-4E01-8422-614383043296}"/>
              </a:ext>
            </a:extLst>
          </p:cNvPr>
          <p:cNvSpPr>
            <a:spLocks noGrp="1"/>
          </p:cNvSpPr>
          <p:nvPr>
            <p:ph type="body" sz="quarter" idx="15" hasCustomPrompt="1"/>
          </p:nvPr>
        </p:nvSpPr>
        <p:spPr>
          <a:xfrm>
            <a:off x="6741949" y="928716"/>
            <a:ext cx="1701800" cy="228600"/>
          </a:xfrm>
          <a:noFill/>
        </p:spPr>
        <p:txBody>
          <a:bodyPr anchor="ctr">
            <a:noAutofit/>
          </a:bodyPr>
          <a:lstStyle>
            <a:lvl1pPr marL="0" indent="0" algn="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18" name="Text Placeholder 17">
            <a:extLst>
              <a:ext uri="{FF2B5EF4-FFF2-40B4-BE49-F238E27FC236}">
                <a16:creationId xmlns:a16="http://schemas.microsoft.com/office/drawing/2014/main" xmlns="" id="{322609FE-C556-4394-9CD9-CACD20BC7261}"/>
              </a:ext>
            </a:extLst>
          </p:cNvPr>
          <p:cNvSpPr>
            <a:spLocks noGrp="1"/>
          </p:cNvSpPr>
          <p:nvPr>
            <p:ph type="body" sz="quarter" idx="16" hasCustomPrompt="1"/>
          </p:nvPr>
        </p:nvSpPr>
        <p:spPr>
          <a:xfrm>
            <a:off x="6741949" y="1156049"/>
            <a:ext cx="1701800" cy="228600"/>
          </a:xfrm>
          <a:noFill/>
        </p:spPr>
        <p:txBody>
          <a:bodyPr anchor="ctr">
            <a:noAutofit/>
          </a:bodyPr>
          <a:lstStyle>
            <a:lvl1pPr marL="0" indent="0" algn="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
        <p:nvSpPr>
          <p:cNvPr id="22" name="Shape">
            <a:extLst>
              <a:ext uri="{FF2B5EF4-FFF2-40B4-BE49-F238E27FC236}">
                <a16:creationId xmlns:a16="http://schemas.microsoft.com/office/drawing/2014/main" xmlns="" id="{D33514C9-766F-7B26-8BD3-73126E6C48C5}"/>
              </a:ext>
            </a:extLst>
          </p:cNvPr>
          <p:cNvSpPr/>
          <p:nvPr userDrawn="1"/>
        </p:nvSpPr>
        <p:spPr>
          <a:xfrm>
            <a:off x="9812246" y="0"/>
            <a:ext cx="2379754" cy="5433172"/>
          </a:xfrm>
          <a:custGeom>
            <a:avLst/>
            <a:gdLst/>
            <a:ahLst/>
            <a:cxnLst>
              <a:cxn ang="0">
                <a:pos x="wd2" y="hd2"/>
              </a:cxn>
              <a:cxn ang="5400000">
                <a:pos x="wd2" y="hd2"/>
              </a:cxn>
              <a:cxn ang="10800000">
                <a:pos x="wd2" y="hd2"/>
              </a:cxn>
              <a:cxn ang="16200000">
                <a:pos x="wd2" y="hd2"/>
              </a:cxn>
            </a:cxnLst>
            <a:rect l="0" t="0" r="r" b="b"/>
            <a:pathLst>
              <a:path w="20903" h="21600" extrusionOk="0">
                <a:moveTo>
                  <a:pt x="20903" y="15971"/>
                </a:moveTo>
                <a:lnTo>
                  <a:pt x="11690" y="11801"/>
                </a:lnTo>
                <a:cubicBezTo>
                  <a:pt x="10467" y="11247"/>
                  <a:pt x="10467" y="10353"/>
                  <a:pt x="11690" y="9799"/>
                </a:cubicBezTo>
                <a:lnTo>
                  <a:pt x="20903" y="5629"/>
                </a:lnTo>
                <a:lnTo>
                  <a:pt x="20903" y="0"/>
                </a:lnTo>
                <a:lnTo>
                  <a:pt x="2092" y="8514"/>
                </a:lnTo>
                <a:cubicBezTo>
                  <a:pt x="-697" y="9776"/>
                  <a:pt x="-697" y="11824"/>
                  <a:pt x="2092" y="13086"/>
                </a:cubicBezTo>
                <a:lnTo>
                  <a:pt x="20903" y="21600"/>
                </a:lnTo>
                <a:lnTo>
                  <a:pt x="20903" y="15971"/>
                </a:ln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3" name="Shape">
            <a:extLst>
              <a:ext uri="{FF2B5EF4-FFF2-40B4-BE49-F238E27FC236}">
                <a16:creationId xmlns:a16="http://schemas.microsoft.com/office/drawing/2014/main" xmlns="" id="{17A63D51-650E-A130-A81F-0D97D390847E}"/>
              </a:ext>
            </a:extLst>
          </p:cNvPr>
          <p:cNvSpPr/>
          <p:nvPr userDrawn="1"/>
        </p:nvSpPr>
        <p:spPr>
          <a:xfrm>
            <a:off x="0" y="3683443"/>
            <a:ext cx="1850788" cy="2948300"/>
          </a:xfrm>
          <a:custGeom>
            <a:avLst/>
            <a:gdLst/>
            <a:ahLst/>
            <a:cxnLst>
              <a:cxn ang="0">
                <a:pos x="wd2" y="hd2"/>
              </a:cxn>
              <a:cxn ang="5400000">
                <a:pos x="wd2" y="hd2"/>
              </a:cxn>
              <a:cxn ang="10800000">
                <a:pos x="wd2" y="hd2"/>
              </a:cxn>
              <a:cxn ang="16200000">
                <a:pos x="wd2" y="hd2"/>
              </a:cxn>
            </a:cxnLst>
            <a:rect l="0" t="0" r="r" b="b"/>
            <a:pathLst>
              <a:path w="21600" h="21600" extrusionOk="0">
                <a:moveTo>
                  <a:pt x="6699" y="5945"/>
                </a:moveTo>
                <a:lnTo>
                  <a:pt x="13399" y="8369"/>
                </a:lnTo>
                <a:lnTo>
                  <a:pt x="13399" y="13231"/>
                </a:lnTo>
                <a:lnTo>
                  <a:pt x="6699" y="15655"/>
                </a:lnTo>
                <a:lnTo>
                  <a:pt x="0" y="13231"/>
                </a:lnTo>
                <a:lnTo>
                  <a:pt x="0" y="19176"/>
                </a:lnTo>
                <a:lnTo>
                  <a:pt x="6699" y="21600"/>
                </a:lnTo>
                <a:lnTo>
                  <a:pt x="21600" y="16200"/>
                </a:lnTo>
                <a:lnTo>
                  <a:pt x="21600" y="5400"/>
                </a:lnTo>
                <a:lnTo>
                  <a:pt x="6699" y="0"/>
                </a:lnTo>
                <a:lnTo>
                  <a:pt x="0" y="2424"/>
                </a:lnTo>
                <a:lnTo>
                  <a:pt x="0" y="8369"/>
                </a:lnTo>
                <a:close/>
              </a:path>
            </a:pathLst>
          </a:custGeom>
          <a:solidFill>
            <a:schemeClr val="accent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315582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and Typograph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CC897C59-303D-43EB-830D-58B293D336AC}"/>
              </a:ext>
            </a:extLst>
          </p:cNvPr>
          <p:cNvGrpSpPr/>
          <p:nvPr userDrawn="1"/>
        </p:nvGrpSpPr>
        <p:grpSpPr>
          <a:xfrm>
            <a:off x="838199" y="1830763"/>
            <a:ext cx="10515602" cy="1741127"/>
            <a:chOff x="838199" y="1830763"/>
            <a:chExt cx="10515602" cy="1741127"/>
          </a:xfrm>
        </p:grpSpPr>
        <p:sp>
          <p:nvSpPr>
            <p:cNvPr id="175" name="Rectangle 174">
              <a:extLst>
                <a:ext uri="{FF2B5EF4-FFF2-40B4-BE49-F238E27FC236}">
                  <a16:creationId xmlns:a16="http://schemas.microsoft.com/office/drawing/2014/main" xmlns="" id="{4460574F-0FFA-4AF4-9268-D077C9C57D58}"/>
                </a:ext>
              </a:extLst>
            </p:cNvPr>
            <p:cNvSpPr/>
            <p:nvPr userDrawn="1"/>
          </p:nvSpPr>
          <p:spPr>
            <a:xfrm>
              <a:off x="838199" y="1830763"/>
              <a:ext cx="894312" cy="17411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xmlns="" id="{E9AEC03B-EFBC-451C-9889-555B420B787B}"/>
                </a:ext>
              </a:extLst>
            </p:cNvPr>
            <p:cNvSpPr/>
            <p:nvPr userDrawn="1"/>
          </p:nvSpPr>
          <p:spPr>
            <a:xfrm>
              <a:off x="838199" y="1830763"/>
              <a:ext cx="894312" cy="1551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xmlns="" id="{12504A8F-A26B-43AF-BF89-2621FF0CE3CD}"/>
                </a:ext>
              </a:extLst>
            </p:cNvPr>
            <p:cNvSpPr/>
            <p:nvPr userDrawn="1"/>
          </p:nvSpPr>
          <p:spPr>
            <a:xfrm>
              <a:off x="838199" y="1830763"/>
              <a:ext cx="894312" cy="13614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xmlns="" id="{F7726C56-B942-4400-8CE0-069969802448}"/>
                </a:ext>
              </a:extLst>
            </p:cNvPr>
            <p:cNvSpPr/>
            <p:nvPr userDrawn="1"/>
          </p:nvSpPr>
          <p:spPr>
            <a:xfrm>
              <a:off x="838199" y="1830763"/>
              <a:ext cx="894312" cy="11716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xmlns="" id="{DAE760DB-698E-4688-BBAF-49FD684C7AFD}"/>
                </a:ext>
              </a:extLst>
            </p:cNvPr>
            <p:cNvSpPr/>
            <p:nvPr userDrawn="1"/>
          </p:nvSpPr>
          <p:spPr>
            <a:xfrm>
              <a:off x="838199" y="1830763"/>
              <a:ext cx="894312" cy="981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xmlns="" id="{72A9A194-717A-430D-B418-44C0B8F1A4C3}"/>
                </a:ext>
              </a:extLst>
            </p:cNvPr>
            <p:cNvSpPr/>
            <p:nvPr userDrawn="1"/>
          </p:nvSpPr>
          <p:spPr>
            <a:xfrm>
              <a:off x="838200" y="1830763"/>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xmlns="" id="{E915F52A-A44F-4FB1-A1A1-1A513475EFE8}"/>
                </a:ext>
              </a:extLst>
            </p:cNvPr>
            <p:cNvSpPr/>
            <p:nvPr userDrawn="1"/>
          </p:nvSpPr>
          <p:spPr>
            <a:xfrm>
              <a:off x="1907231" y="1830763"/>
              <a:ext cx="894312" cy="1741127"/>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xmlns="" id="{6034C492-58E9-4550-B83D-E33D2B2217E6}"/>
                </a:ext>
              </a:extLst>
            </p:cNvPr>
            <p:cNvSpPr/>
            <p:nvPr userDrawn="1"/>
          </p:nvSpPr>
          <p:spPr>
            <a:xfrm>
              <a:off x="1907231" y="1830763"/>
              <a:ext cx="894312" cy="1551307"/>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xmlns="" id="{F92FB454-2844-432A-897E-609CA7D5AB13}"/>
                </a:ext>
              </a:extLst>
            </p:cNvPr>
            <p:cNvSpPr/>
            <p:nvPr userDrawn="1"/>
          </p:nvSpPr>
          <p:spPr>
            <a:xfrm>
              <a:off x="1907231" y="1830763"/>
              <a:ext cx="894312" cy="1361486"/>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xmlns="" id="{DFE585D9-1B79-4D2C-BE24-8DD53BF2D43D}"/>
                </a:ext>
              </a:extLst>
            </p:cNvPr>
            <p:cNvSpPr/>
            <p:nvPr userDrawn="1"/>
          </p:nvSpPr>
          <p:spPr>
            <a:xfrm>
              <a:off x="1907231" y="1830763"/>
              <a:ext cx="894312" cy="117166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xmlns="" id="{7CA650B9-D80A-4F55-849B-9B9229BAB7AB}"/>
                </a:ext>
              </a:extLst>
            </p:cNvPr>
            <p:cNvSpPr/>
            <p:nvPr userDrawn="1"/>
          </p:nvSpPr>
          <p:spPr>
            <a:xfrm>
              <a:off x="1907231" y="1830763"/>
              <a:ext cx="894312" cy="98184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xmlns="" id="{212A3E8F-2036-4425-950A-9DDCE99E48E2}"/>
                </a:ext>
              </a:extLst>
            </p:cNvPr>
            <p:cNvSpPr/>
            <p:nvPr userDrawn="1"/>
          </p:nvSpPr>
          <p:spPr>
            <a:xfrm>
              <a:off x="1907232" y="1830763"/>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xmlns="" id="{F8D77422-E1EF-442A-B883-288DFB42AC7A}"/>
                </a:ext>
              </a:extLst>
            </p:cNvPr>
            <p:cNvSpPr/>
            <p:nvPr userDrawn="1"/>
          </p:nvSpPr>
          <p:spPr>
            <a:xfrm>
              <a:off x="2976263" y="1830763"/>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xmlns="" id="{F5A5458A-8CAB-46ED-A597-7A9BC874E064}"/>
                </a:ext>
              </a:extLst>
            </p:cNvPr>
            <p:cNvSpPr/>
            <p:nvPr userDrawn="1"/>
          </p:nvSpPr>
          <p:spPr>
            <a:xfrm>
              <a:off x="2976263" y="1830763"/>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xmlns="" id="{129FB0AE-0FE9-4E47-89E1-28A56DFEFD44}"/>
                </a:ext>
              </a:extLst>
            </p:cNvPr>
            <p:cNvSpPr/>
            <p:nvPr userDrawn="1"/>
          </p:nvSpPr>
          <p:spPr>
            <a:xfrm>
              <a:off x="2976263" y="1830763"/>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xmlns="" id="{8DCBA888-FF6F-4E0D-AD60-DA0D78CD05D1}"/>
                </a:ext>
              </a:extLst>
            </p:cNvPr>
            <p:cNvSpPr/>
            <p:nvPr userDrawn="1"/>
          </p:nvSpPr>
          <p:spPr>
            <a:xfrm>
              <a:off x="2976263" y="1830763"/>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xmlns="" id="{F9271256-F951-4086-8A3B-C91C2291A176}"/>
                </a:ext>
              </a:extLst>
            </p:cNvPr>
            <p:cNvSpPr/>
            <p:nvPr userDrawn="1"/>
          </p:nvSpPr>
          <p:spPr>
            <a:xfrm>
              <a:off x="2976263" y="1830763"/>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xmlns="" id="{27D18AA1-C449-4778-A01C-5FEFF6D4B6F0}"/>
                </a:ext>
              </a:extLst>
            </p:cNvPr>
            <p:cNvSpPr/>
            <p:nvPr userDrawn="1"/>
          </p:nvSpPr>
          <p:spPr>
            <a:xfrm>
              <a:off x="2976264" y="1830763"/>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xmlns="" id="{507DEC82-2EA5-41B4-BBE2-03D513A6990F}"/>
                </a:ext>
              </a:extLst>
            </p:cNvPr>
            <p:cNvSpPr/>
            <p:nvPr userDrawn="1"/>
          </p:nvSpPr>
          <p:spPr>
            <a:xfrm>
              <a:off x="4045295" y="1830763"/>
              <a:ext cx="894312" cy="174112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xmlns="" id="{CC3C8386-1A37-4F90-9D5F-F552F6BD3D6B}"/>
                </a:ext>
              </a:extLst>
            </p:cNvPr>
            <p:cNvSpPr/>
            <p:nvPr userDrawn="1"/>
          </p:nvSpPr>
          <p:spPr>
            <a:xfrm>
              <a:off x="4045295" y="1830763"/>
              <a:ext cx="894312" cy="155130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xmlns="" id="{20C96B97-602D-4FB6-83FA-5F537C10D957}"/>
                </a:ext>
              </a:extLst>
            </p:cNvPr>
            <p:cNvSpPr/>
            <p:nvPr userDrawn="1"/>
          </p:nvSpPr>
          <p:spPr>
            <a:xfrm>
              <a:off x="4045295" y="1830763"/>
              <a:ext cx="894312" cy="13614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xmlns="" id="{C78EB1C9-B967-4BCF-BA1F-F62AD5830A83}"/>
                </a:ext>
              </a:extLst>
            </p:cNvPr>
            <p:cNvSpPr/>
            <p:nvPr userDrawn="1"/>
          </p:nvSpPr>
          <p:spPr>
            <a:xfrm>
              <a:off x="4045295" y="1830763"/>
              <a:ext cx="894312" cy="11716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xmlns="" id="{530AF99D-4A64-462C-8DC1-2AFD50700E78}"/>
                </a:ext>
              </a:extLst>
            </p:cNvPr>
            <p:cNvSpPr/>
            <p:nvPr userDrawn="1"/>
          </p:nvSpPr>
          <p:spPr>
            <a:xfrm>
              <a:off x="4045295" y="1830763"/>
              <a:ext cx="894312" cy="98184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xmlns="" id="{251EE8AC-B14F-4016-B318-3215BFA74576}"/>
                </a:ext>
              </a:extLst>
            </p:cNvPr>
            <p:cNvSpPr/>
            <p:nvPr userDrawn="1"/>
          </p:nvSpPr>
          <p:spPr>
            <a:xfrm>
              <a:off x="4045296" y="1830763"/>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xmlns="" id="{DB3EFE93-C789-4C06-AE63-48F21F3F0562}"/>
                </a:ext>
              </a:extLst>
            </p:cNvPr>
            <p:cNvSpPr/>
            <p:nvPr userDrawn="1"/>
          </p:nvSpPr>
          <p:spPr>
            <a:xfrm>
              <a:off x="5114327" y="1830763"/>
              <a:ext cx="894312" cy="17411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xmlns="" id="{C159A26F-3E35-43ED-9527-94575D015CF9}"/>
                </a:ext>
              </a:extLst>
            </p:cNvPr>
            <p:cNvSpPr/>
            <p:nvPr userDrawn="1"/>
          </p:nvSpPr>
          <p:spPr>
            <a:xfrm>
              <a:off x="5114327" y="1830763"/>
              <a:ext cx="894312" cy="15513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xmlns="" id="{197FEBE6-4234-4233-9AAC-C966B38A457C}"/>
                </a:ext>
              </a:extLst>
            </p:cNvPr>
            <p:cNvSpPr/>
            <p:nvPr userDrawn="1"/>
          </p:nvSpPr>
          <p:spPr>
            <a:xfrm>
              <a:off x="5114327" y="1830763"/>
              <a:ext cx="894312" cy="13614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xmlns="" id="{4A6CCAEB-B0B2-4918-BF93-14B428F71030}"/>
                </a:ext>
              </a:extLst>
            </p:cNvPr>
            <p:cNvSpPr/>
            <p:nvPr userDrawn="1"/>
          </p:nvSpPr>
          <p:spPr>
            <a:xfrm>
              <a:off x="5114327" y="1830763"/>
              <a:ext cx="894312" cy="11716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xmlns="" id="{26BAB2D9-48E2-4FD7-8266-8DA7249A311F}"/>
                </a:ext>
              </a:extLst>
            </p:cNvPr>
            <p:cNvSpPr/>
            <p:nvPr userDrawn="1"/>
          </p:nvSpPr>
          <p:spPr>
            <a:xfrm>
              <a:off x="5114327" y="1830763"/>
              <a:ext cx="894312" cy="9818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xmlns="" id="{E373E1AE-97F0-411F-ADE1-F7FA57FDB549}"/>
                </a:ext>
              </a:extLst>
            </p:cNvPr>
            <p:cNvSpPr/>
            <p:nvPr userDrawn="1"/>
          </p:nvSpPr>
          <p:spPr>
            <a:xfrm>
              <a:off x="5114328" y="1830763"/>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xmlns="" id="{7980EC62-1AA7-49B9-A98C-B1AE41A8BAF7}"/>
                </a:ext>
              </a:extLst>
            </p:cNvPr>
            <p:cNvSpPr/>
            <p:nvPr userDrawn="1"/>
          </p:nvSpPr>
          <p:spPr>
            <a:xfrm>
              <a:off x="6183359" y="1830763"/>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xmlns="" id="{1B940435-8801-4AE0-AF82-51785C14109F}"/>
                </a:ext>
              </a:extLst>
            </p:cNvPr>
            <p:cNvSpPr/>
            <p:nvPr userDrawn="1"/>
          </p:nvSpPr>
          <p:spPr>
            <a:xfrm>
              <a:off x="6183359" y="1830763"/>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xmlns="" id="{709FEA5B-55A5-4A85-90AE-A3E8181AD6B1}"/>
                </a:ext>
              </a:extLst>
            </p:cNvPr>
            <p:cNvSpPr/>
            <p:nvPr userDrawn="1"/>
          </p:nvSpPr>
          <p:spPr>
            <a:xfrm>
              <a:off x="6183359" y="1830763"/>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xmlns="" id="{AC24C165-A09C-48A0-8D30-43D9272501D0}"/>
                </a:ext>
              </a:extLst>
            </p:cNvPr>
            <p:cNvSpPr/>
            <p:nvPr userDrawn="1"/>
          </p:nvSpPr>
          <p:spPr>
            <a:xfrm>
              <a:off x="6183359" y="1830763"/>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xmlns="" id="{AF779B59-BF2E-434C-A692-81F3395A2DDC}"/>
                </a:ext>
              </a:extLst>
            </p:cNvPr>
            <p:cNvSpPr/>
            <p:nvPr userDrawn="1"/>
          </p:nvSpPr>
          <p:spPr>
            <a:xfrm>
              <a:off x="6183359" y="1830763"/>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xmlns="" id="{72D25286-DFE7-4DB6-BC2A-849B72A1D58F}"/>
                </a:ext>
              </a:extLst>
            </p:cNvPr>
            <p:cNvSpPr/>
            <p:nvPr userDrawn="1"/>
          </p:nvSpPr>
          <p:spPr>
            <a:xfrm>
              <a:off x="6183360" y="1830763"/>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xmlns="" id="{EFFFC619-3DCF-484B-936D-D1C6706967D7}"/>
                </a:ext>
              </a:extLst>
            </p:cNvPr>
            <p:cNvSpPr/>
            <p:nvPr userDrawn="1"/>
          </p:nvSpPr>
          <p:spPr>
            <a:xfrm>
              <a:off x="7252391" y="1830763"/>
              <a:ext cx="894312" cy="174112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xmlns="" id="{C36F1647-E3A7-42C7-94DB-E22470CD7962}"/>
                </a:ext>
              </a:extLst>
            </p:cNvPr>
            <p:cNvSpPr/>
            <p:nvPr userDrawn="1"/>
          </p:nvSpPr>
          <p:spPr>
            <a:xfrm>
              <a:off x="7252391" y="1830763"/>
              <a:ext cx="894312" cy="15513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xmlns="" id="{0812BACF-D77F-4A42-A212-538847FF9776}"/>
                </a:ext>
              </a:extLst>
            </p:cNvPr>
            <p:cNvSpPr/>
            <p:nvPr userDrawn="1"/>
          </p:nvSpPr>
          <p:spPr>
            <a:xfrm>
              <a:off x="7252391" y="1830763"/>
              <a:ext cx="894312" cy="136148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7" name="Rectangle 216">
              <a:extLst>
                <a:ext uri="{FF2B5EF4-FFF2-40B4-BE49-F238E27FC236}">
                  <a16:creationId xmlns:a16="http://schemas.microsoft.com/office/drawing/2014/main" xmlns="" id="{63855A19-9DBA-4293-A411-6842A7DAA995}"/>
                </a:ext>
              </a:extLst>
            </p:cNvPr>
            <p:cNvSpPr/>
            <p:nvPr userDrawn="1"/>
          </p:nvSpPr>
          <p:spPr>
            <a:xfrm>
              <a:off x="7252391" y="1830763"/>
              <a:ext cx="894312" cy="11716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8" name="Rectangle 217">
              <a:extLst>
                <a:ext uri="{FF2B5EF4-FFF2-40B4-BE49-F238E27FC236}">
                  <a16:creationId xmlns:a16="http://schemas.microsoft.com/office/drawing/2014/main" xmlns="" id="{E705E91E-E65F-4094-8904-D56C56FC5F44}"/>
                </a:ext>
              </a:extLst>
            </p:cNvPr>
            <p:cNvSpPr/>
            <p:nvPr userDrawn="1"/>
          </p:nvSpPr>
          <p:spPr>
            <a:xfrm>
              <a:off x="7252391" y="1830763"/>
              <a:ext cx="894312" cy="98184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9" name="Rectangle 218">
              <a:extLst>
                <a:ext uri="{FF2B5EF4-FFF2-40B4-BE49-F238E27FC236}">
                  <a16:creationId xmlns:a16="http://schemas.microsoft.com/office/drawing/2014/main" xmlns="" id="{B6DEB2ED-B6FD-4B88-90DA-9530DA2E64C9}"/>
                </a:ext>
              </a:extLst>
            </p:cNvPr>
            <p:cNvSpPr/>
            <p:nvPr userDrawn="1"/>
          </p:nvSpPr>
          <p:spPr>
            <a:xfrm>
              <a:off x="7252392" y="1830763"/>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1" name="Rectangle 220">
              <a:extLst>
                <a:ext uri="{FF2B5EF4-FFF2-40B4-BE49-F238E27FC236}">
                  <a16:creationId xmlns:a16="http://schemas.microsoft.com/office/drawing/2014/main" xmlns="" id="{62E667E1-7F5F-4E4F-AF63-4AB31D847AE0}"/>
                </a:ext>
              </a:extLst>
            </p:cNvPr>
            <p:cNvSpPr/>
            <p:nvPr userDrawn="1"/>
          </p:nvSpPr>
          <p:spPr>
            <a:xfrm>
              <a:off x="8321423" y="1830763"/>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2" name="Rectangle 221">
              <a:extLst>
                <a:ext uri="{FF2B5EF4-FFF2-40B4-BE49-F238E27FC236}">
                  <a16:creationId xmlns:a16="http://schemas.microsoft.com/office/drawing/2014/main" xmlns="" id="{A9D94CA5-400D-47AE-9512-4557FBE20192}"/>
                </a:ext>
              </a:extLst>
            </p:cNvPr>
            <p:cNvSpPr/>
            <p:nvPr userDrawn="1"/>
          </p:nvSpPr>
          <p:spPr>
            <a:xfrm>
              <a:off x="8321423" y="1830763"/>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3" name="Rectangle 222">
              <a:extLst>
                <a:ext uri="{FF2B5EF4-FFF2-40B4-BE49-F238E27FC236}">
                  <a16:creationId xmlns:a16="http://schemas.microsoft.com/office/drawing/2014/main" xmlns="" id="{1E60784B-8569-41D5-BB14-8F5DAFDCE67A}"/>
                </a:ext>
              </a:extLst>
            </p:cNvPr>
            <p:cNvSpPr/>
            <p:nvPr userDrawn="1"/>
          </p:nvSpPr>
          <p:spPr>
            <a:xfrm>
              <a:off x="8321423" y="1830763"/>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4" name="Rectangle 223">
              <a:extLst>
                <a:ext uri="{FF2B5EF4-FFF2-40B4-BE49-F238E27FC236}">
                  <a16:creationId xmlns:a16="http://schemas.microsoft.com/office/drawing/2014/main" xmlns="" id="{FE043B0E-D351-4B21-BB22-FF8713E0E199}"/>
                </a:ext>
              </a:extLst>
            </p:cNvPr>
            <p:cNvSpPr/>
            <p:nvPr userDrawn="1"/>
          </p:nvSpPr>
          <p:spPr>
            <a:xfrm>
              <a:off x="8321423" y="1830763"/>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5" name="Rectangle 224">
              <a:extLst>
                <a:ext uri="{FF2B5EF4-FFF2-40B4-BE49-F238E27FC236}">
                  <a16:creationId xmlns:a16="http://schemas.microsoft.com/office/drawing/2014/main" xmlns="" id="{D57AC92D-3891-4CC7-9301-A742653C394B}"/>
                </a:ext>
              </a:extLst>
            </p:cNvPr>
            <p:cNvSpPr/>
            <p:nvPr userDrawn="1"/>
          </p:nvSpPr>
          <p:spPr>
            <a:xfrm>
              <a:off x="8321423" y="1830763"/>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6" name="Rectangle 225">
              <a:extLst>
                <a:ext uri="{FF2B5EF4-FFF2-40B4-BE49-F238E27FC236}">
                  <a16:creationId xmlns:a16="http://schemas.microsoft.com/office/drawing/2014/main" xmlns="" id="{870D976A-0EA2-4422-A1FB-EE1A159B65DC}"/>
                </a:ext>
              </a:extLst>
            </p:cNvPr>
            <p:cNvSpPr/>
            <p:nvPr userDrawn="1"/>
          </p:nvSpPr>
          <p:spPr>
            <a:xfrm>
              <a:off x="8321424" y="1830763"/>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8" name="Rectangle 227">
              <a:extLst>
                <a:ext uri="{FF2B5EF4-FFF2-40B4-BE49-F238E27FC236}">
                  <a16:creationId xmlns:a16="http://schemas.microsoft.com/office/drawing/2014/main" xmlns="" id="{074CEC48-74FA-45A9-9E16-525EB9E974F9}"/>
                </a:ext>
              </a:extLst>
            </p:cNvPr>
            <p:cNvSpPr/>
            <p:nvPr userDrawn="1"/>
          </p:nvSpPr>
          <p:spPr>
            <a:xfrm>
              <a:off x="9390455" y="1830763"/>
              <a:ext cx="894312" cy="1741127"/>
            </a:xfrm>
            <a:prstGeom prst="rect">
              <a:avLst/>
            </a:prstGeom>
            <a:solidFill>
              <a:schemeClr val="accent5">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9" name="Rectangle 228">
              <a:extLst>
                <a:ext uri="{FF2B5EF4-FFF2-40B4-BE49-F238E27FC236}">
                  <a16:creationId xmlns:a16="http://schemas.microsoft.com/office/drawing/2014/main" xmlns="" id="{8CA8D9C7-FFCE-4895-B720-C9F65C686B93}"/>
                </a:ext>
              </a:extLst>
            </p:cNvPr>
            <p:cNvSpPr/>
            <p:nvPr userDrawn="1"/>
          </p:nvSpPr>
          <p:spPr>
            <a:xfrm>
              <a:off x="9390455" y="1830763"/>
              <a:ext cx="894312" cy="1551307"/>
            </a:xfrm>
            <a:prstGeom prst="rect">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0" name="Rectangle 229">
              <a:extLst>
                <a:ext uri="{FF2B5EF4-FFF2-40B4-BE49-F238E27FC236}">
                  <a16:creationId xmlns:a16="http://schemas.microsoft.com/office/drawing/2014/main" xmlns="" id="{DF8FDE11-2636-4F16-BC4C-C0DBD965F47E}"/>
                </a:ext>
              </a:extLst>
            </p:cNvPr>
            <p:cNvSpPr/>
            <p:nvPr userDrawn="1"/>
          </p:nvSpPr>
          <p:spPr>
            <a:xfrm>
              <a:off x="9390455" y="1830763"/>
              <a:ext cx="894312" cy="136148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1" name="Rectangle 230">
              <a:extLst>
                <a:ext uri="{FF2B5EF4-FFF2-40B4-BE49-F238E27FC236}">
                  <a16:creationId xmlns:a16="http://schemas.microsoft.com/office/drawing/2014/main" xmlns="" id="{EAE2FCEB-5A44-4458-99EB-B2522F731513}"/>
                </a:ext>
              </a:extLst>
            </p:cNvPr>
            <p:cNvSpPr/>
            <p:nvPr userDrawn="1"/>
          </p:nvSpPr>
          <p:spPr>
            <a:xfrm>
              <a:off x="9390455" y="1830763"/>
              <a:ext cx="894312" cy="117166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2" name="Rectangle 231">
              <a:extLst>
                <a:ext uri="{FF2B5EF4-FFF2-40B4-BE49-F238E27FC236}">
                  <a16:creationId xmlns:a16="http://schemas.microsoft.com/office/drawing/2014/main" xmlns="" id="{FA982CEB-3569-4AB2-A279-56909D8DBA2B}"/>
                </a:ext>
              </a:extLst>
            </p:cNvPr>
            <p:cNvSpPr/>
            <p:nvPr userDrawn="1"/>
          </p:nvSpPr>
          <p:spPr>
            <a:xfrm>
              <a:off x="9390455" y="1830763"/>
              <a:ext cx="894312" cy="981846"/>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3" name="Rectangle 232">
              <a:extLst>
                <a:ext uri="{FF2B5EF4-FFF2-40B4-BE49-F238E27FC236}">
                  <a16:creationId xmlns:a16="http://schemas.microsoft.com/office/drawing/2014/main" xmlns="" id="{B85FDECF-7983-4160-8B97-DA92A01F2A38}"/>
                </a:ext>
              </a:extLst>
            </p:cNvPr>
            <p:cNvSpPr/>
            <p:nvPr userDrawn="1"/>
          </p:nvSpPr>
          <p:spPr>
            <a:xfrm>
              <a:off x="9390456" y="1830763"/>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5" name="Rectangle 234">
              <a:extLst>
                <a:ext uri="{FF2B5EF4-FFF2-40B4-BE49-F238E27FC236}">
                  <a16:creationId xmlns:a16="http://schemas.microsoft.com/office/drawing/2014/main" xmlns="" id="{80F0CF47-25FB-4AB4-837F-33B5D368A8C0}"/>
                </a:ext>
              </a:extLst>
            </p:cNvPr>
            <p:cNvSpPr/>
            <p:nvPr userDrawn="1"/>
          </p:nvSpPr>
          <p:spPr>
            <a:xfrm>
              <a:off x="10459488" y="1830763"/>
              <a:ext cx="894312" cy="1741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6" name="Rectangle 235">
              <a:extLst>
                <a:ext uri="{FF2B5EF4-FFF2-40B4-BE49-F238E27FC236}">
                  <a16:creationId xmlns:a16="http://schemas.microsoft.com/office/drawing/2014/main" xmlns="" id="{12C0DD63-4FB0-4217-BC06-7CEB655B79B6}"/>
                </a:ext>
              </a:extLst>
            </p:cNvPr>
            <p:cNvSpPr/>
            <p:nvPr userDrawn="1"/>
          </p:nvSpPr>
          <p:spPr>
            <a:xfrm>
              <a:off x="10459488" y="1830763"/>
              <a:ext cx="894312" cy="15513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7" name="Rectangle 236">
              <a:extLst>
                <a:ext uri="{FF2B5EF4-FFF2-40B4-BE49-F238E27FC236}">
                  <a16:creationId xmlns:a16="http://schemas.microsoft.com/office/drawing/2014/main" xmlns="" id="{5841390F-E0B0-48E2-8756-2C0A532BC037}"/>
                </a:ext>
              </a:extLst>
            </p:cNvPr>
            <p:cNvSpPr/>
            <p:nvPr userDrawn="1"/>
          </p:nvSpPr>
          <p:spPr>
            <a:xfrm>
              <a:off x="10459488" y="1830763"/>
              <a:ext cx="894312" cy="1361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8" name="Rectangle 237">
              <a:extLst>
                <a:ext uri="{FF2B5EF4-FFF2-40B4-BE49-F238E27FC236}">
                  <a16:creationId xmlns:a16="http://schemas.microsoft.com/office/drawing/2014/main" xmlns="" id="{E49982BC-FA05-4F1B-A8BD-AE3793F3BD02}"/>
                </a:ext>
              </a:extLst>
            </p:cNvPr>
            <p:cNvSpPr/>
            <p:nvPr userDrawn="1"/>
          </p:nvSpPr>
          <p:spPr>
            <a:xfrm>
              <a:off x="10459488" y="1830763"/>
              <a:ext cx="894312" cy="11716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9" name="Rectangle 238">
              <a:extLst>
                <a:ext uri="{FF2B5EF4-FFF2-40B4-BE49-F238E27FC236}">
                  <a16:creationId xmlns:a16="http://schemas.microsoft.com/office/drawing/2014/main" xmlns="" id="{84445015-4210-46FE-958B-F3271E10284B}"/>
                </a:ext>
              </a:extLst>
            </p:cNvPr>
            <p:cNvSpPr/>
            <p:nvPr userDrawn="1"/>
          </p:nvSpPr>
          <p:spPr>
            <a:xfrm>
              <a:off x="10459488" y="1830763"/>
              <a:ext cx="894312" cy="9818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40" name="Rectangle 239">
              <a:extLst>
                <a:ext uri="{FF2B5EF4-FFF2-40B4-BE49-F238E27FC236}">
                  <a16:creationId xmlns:a16="http://schemas.microsoft.com/office/drawing/2014/main" xmlns="" id="{06FD93CB-F173-4C32-9E54-DE5EDB0F83D8}"/>
                </a:ext>
              </a:extLst>
            </p:cNvPr>
            <p:cNvSpPr/>
            <p:nvPr userDrawn="1"/>
          </p:nvSpPr>
          <p:spPr>
            <a:xfrm>
              <a:off x="10459489" y="1830763"/>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
        <p:nvSpPr>
          <p:cNvPr id="12" name="Title 1">
            <a:extLst>
              <a:ext uri="{FF2B5EF4-FFF2-40B4-BE49-F238E27FC236}">
                <a16:creationId xmlns:a16="http://schemas.microsoft.com/office/drawing/2014/main" xmlns="" id="{0D08B00A-9A13-4AB1-A72D-2F499BA2EBAB}"/>
              </a:ext>
            </a:extLst>
          </p:cNvPr>
          <p:cNvSpPr>
            <a:spLocks noGrp="1"/>
          </p:cNvSpPr>
          <p:nvPr userDrawn="1">
            <p:ph type="title"/>
          </p:nvPr>
        </p:nvSpPr>
        <p:spPr>
          <a:xfrm>
            <a:off x="838200" y="365125"/>
            <a:ext cx="10515600" cy="1325563"/>
          </a:xfrm>
        </p:spPr>
        <p:txBody>
          <a:bodyPr/>
          <a:lstStyle/>
          <a:p>
            <a:r>
              <a:rPr lang="zh-CN" altLang="en-US" smtClean="0"/>
              <a:t>单击此处编辑母版标题样式</a:t>
            </a:r>
            <a:endParaRPr lang="en-US" dirty="0"/>
          </a:p>
        </p:txBody>
      </p:sp>
      <p:sp>
        <p:nvSpPr>
          <p:cNvPr id="88" name="Text Placeholder 2">
            <a:extLst>
              <a:ext uri="{FF2B5EF4-FFF2-40B4-BE49-F238E27FC236}">
                <a16:creationId xmlns:a16="http://schemas.microsoft.com/office/drawing/2014/main" xmlns="" id="{BB3FC47E-3339-49A8-AEF2-ECC3BF1514FB}"/>
              </a:ext>
            </a:extLst>
          </p:cNvPr>
          <p:cNvSpPr>
            <a:spLocks noGrp="1"/>
          </p:cNvSpPr>
          <p:nvPr userDrawn="1">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dirty="0">
                <a:latin typeface="+mj-lt"/>
                <a:ea typeface="+mj-ea"/>
                <a:cs typeface="+mj-cs"/>
              </a:defRPr>
            </a:lvl1pPr>
          </a:lstStyle>
          <a:p>
            <a:pPr marL="228600" lvl="0" indent="-228600">
              <a:spcBef>
                <a:spcPct val="0"/>
              </a:spcBef>
            </a:pPr>
            <a:r>
              <a:rPr lang="zh-CN" altLang="en-US" smtClean="0"/>
              <a:t>单击此处编辑母版文本样式</a:t>
            </a:r>
          </a:p>
        </p:txBody>
      </p:sp>
      <p:sp>
        <p:nvSpPr>
          <p:cNvPr id="89" name="TextBox 88">
            <a:extLst>
              <a:ext uri="{FF2B5EF4-FFF2-40B4-BE49-F238E27FC236}">
                <a16:creationId xmlns:a16="http://schemas.microsoft.com/office/drawing/2014/main" xmlns="" id="{829D5438-3BC8-4817-9C86-A9AAA6047492}"/>
              </a:ext>
            </a:extLst>
          </p:cNvPr>
          <p:cNvSpPr txBox="1"/>
          <p:nvPr userDrawn="1"/>
        </p:nvSpPr>
        <p:spPr>
          <a:xfrm>
            <a:off x="4677206" y="4033186"/>
            <a:ext cx="2435282" cy="2646878"/>
          </a:xfrm>
          <a:prstGeom prst="rect">
            <a:avLst/>
          </a:prstGeom>
          <a:noFill/>
        </p:spPr>
        <p:txBody>
          <a:bodyPr wrap="none" rtlCol="0">
            <a:spAutoFit/>
          </a:bodyPr>
          <a:lstStyle/>
          <a:p>
            <a:pPr algn="ctr"/>
            <a:r>
              <a:rPr lang="en-US" sz="16600" dirty="0"/>
              <a:t>Aa</a:t>
            </a:r>
          </a:p>
        </p:txBody>
      </p:sp>
      <p:sp>
        <p:nvSpPr>
          <p:cNvPr id="90" name="Text Placeholder 7">
            <a:extLst>
              <a:ext uri="{FF2B5EF4-FFF2-40B4-BE49-F238E27FC236}">
                <a16:creationId xmlns:a16="http://schemas.microsoft.com/office/drawing/2014/main" xmlns="" id="{676EAA04-3941-4EEF-875A-DA2DBBB0CA82}"/>
              </a:ext>
            </a:extLst>
          </p:cNvPr>
          <p:cNvSpPr>
            <a:spLocks noGrp="1"/>
          </p:cNvSpPr>
          <p:nvPr userDrawn="1">
            <p:ph type="body" sz="quarter" idx="11" hasCustomPrompt="1"/>
          </p:nvPr>
        </p:nvSpPr>
        <p:spPr>
          <a:xfrm>
            <a:off x="4697757" y="6124726"/>
            <a:ext cx="2394180" cy="564999"/>
          </a:xfrm>
        </p:spPr>
        <p:txBody>
          <a:bodyPr anchor="ctr"/>
          <a:lstStyle>
            <a:lvl1pPr marL="0" indent="0" algn="ctr">
              <a:buNone/>
              <a:defRPr/>
            </a:lvl1pPr>
          </a:lstStyle>
          <a:p>
            <a:pPr lvl="0"/>
            <a:r>
              <a:rPr lang="en-US" dirty="0"/>
              <a:t>Font name</a:t>
            </a:r>
          </a:p>
        </p:txBody>
      </p:sp>
      <p:sp>
        <p:nvSpPr>
          <p:cNvPr id="91" name="TextBox 90">
            <a:extLst>
              <a:ext uri="{FF2B5EF4-FFF2-40B4-BE49-F238E27FC236}">
                <a16:creationId xmlns:a16="http://schemas.microsoft.com/office/drawing/2014/main" xmlns="" id="{59DB07F4-2F4D-4904-9DDA-6D453F791811}"/>
              </a:ext>
            </a:extLst>
          </p:cNvPr>
          <p:cNvSpPr txBox="1"/>
          <p:nvPr userDrawn="1"/>
        </p:nvSpPr>
        <p:spPr>
          <a:xfrm>
            <a:off x="7664716" y="4033186"/>
            <a:ext cx="2435282" cy="2646878"/>
          </a:xfrm>
          <a:prstGeom prst="rect">
            <a:avLst/>
          </a:prstGeom>
          <a:noFill/>
        </p:spPr>
        <p:txBody>
          <a:bodyPr wrap="none" rtlCol="0">
            <a:spAutoFit/>
          </a:bodyPr>
          <a:lstStyle/>
          <a:p>
            <a:pPr algn="ctr"/>
            <a:r>
              <a:rPr lang="en-US" sz="16600" dirty="0">
                <a:latin typeface="+mj-lt"/>
              </a:rPr>
              <a:t>Aa</a:t>
            </a:r>
          </a:p>
        </p:txBody>
      </p:sp>
      <p:sp>
        <p:nvSpPr>
          <p:cNvPr id="92" name="Text Placeholder 7">
            <a:extLst>
              <a:ext uri="{FF2B5EF4-FFF2-40B4-BE49-F238E27FC236}">
                <a16:creationId xmlns:a16="http://schemas.microsoft.com/office/drawing/2014/main" xmlns="" id="{72303254-B5A5-44B0-8D71-FB4149C10B7E}"/>
              </a:ext>
            </a:extLst>
          </p:cNvPr>
          <p:cNvSpPr>
            <a:spLocks noGrp="1"/>
          </p:cNvSpPr>
          <p:nvPr userDrawn="1">
            <p:ph type="body" sz="quarter" idx="12" hasCustomPrompt="1"/>
          </p:nvPr>
        </p:nvSpPr>
        <p:spPr>
          <a:xfrm>
            <a:off x="7685267" y="6124726"/>
            <a:ext cx="2394180" cy="564999"/>
          </a:xfrm>
        </p:spPr>
        <p:txBody>
          <a:bodyPr anchor="ctr"/>
          <a:lstStyle>
            <a:lvl1pPr marL="0" indent="0" algn="ctr">
              <a:buNone/>
              <a:defRPr>
                <a:latin typeface="Calibri Light" panose="020F0302020204030204" pitchFamily="34" charset="0"/>
                <a:cs typeface="Calibri Light" panose="020F0302020204030204" pitchFamily="34" charset="0"/>
              </a:defRPr>
            </a:lvl1pPr>
          </a:lstStyle>
          <a:p>
            <a:pPr lvl="0"/>
            <a:r>
              <a:rPr lang="en-US" dirty="0"/>
              <a:t>Font name</a:t>
            </a:r>
          </a:p>
        </p:txBody>
      </p:sp>
      <p:sp>
        <p:nvSpPr>
          <p:cNvPr id="72" name="Shape">
            <a:extLst>
              <a:ext uri="{FF2B5EF4-FFF2-40B4-BE49-F238E27FC236}">
                <a16:creationId xmlns:a16="http://schemas.microsoft.com/office/drawing/2014/main" xmlns="" id="{7F3B84EA-2C53-D35A-BB66-430EDF05DBE1}"/>
              </a:ext>
            </a:extLst>
          </p:cNvPr>
          <p:cNvSpPr/>
          <p:nvPr userDrawn="1"/>
        </p:nvSpPr>
        <p:spPr>
          <a:xfrm>
            <a:off x="8479515" y="-3221"/>
            <a:ext cx="3199864" cy="1599932"/>
          </a:xfrm>
          <a:custGeom>
            <a:avLst/>
            <a:gdLst/>
            <a:ahLst/>
            <a:cxnLst>
              <a:cxn ang="0">
                <a:pos x="wd2" y="hd2"/>
              </a:cxn>
              <a:cxn ang="5400000">
                <a:pos x="wd2" y="hd2"/>
              </a:cxn>
              <a:cxn ang="10800000">
                <a:pos x="wd2" y="hd2"/>
              </a:cxn>
              <a:cxn ang="16200000">
                <a:pos x="wd2" y="hd2"/>
              </a:cxn>
            </a:cxnLst>
            <a:rect l="0" t="0" r="r" b="b"/>
            <a:pathLst>
              <a:path w="21600" h="21600" extrusionOk="0">
                <a:moveTo>
                  <a:pt x="15785" y="0"/>
                </a:moveTo>
                <a:cubicBezTo>
                  <a:pt x="15785" y="5506"/>
                  <a:pt x="13553" y="9971"/>
                  <a:pt x="10800" y="9971"/>
                </a:cubicBezTo>
                <a:cubicBezTo>
                  <a:pt x="8047" y="9971"/>
                  <a:pt x="5815" y="5506"/>
                  <a:pt x="5815" y="0"/>
                </a:cubicBezTo>
                <a:lnTo>
                  <a:pt x="0" y="0"/>
                </a:lnTo>
                <a:cubicBezTo>
                  <a:pt x="0" y="11932"/>
                  <a:pt x="4834" y="21600"/>
                  <a:pt x="10800" y="21600"/>
                </a:cubicBezTo>
                <a:cubicBezTo>
                  <a:pt x="16766" y="21600"/>
                  <a:pt x="21600" y="11932"/>
                  <a:pt x="21600" y="0"/>
                </a:cubicBezTo>
                <a:lnTo>
                  <a:pt x="15785" y="0"/>
                </a:lnTo>
                <a:close/>
              </a:path>
            </a:pathLst>
          </a:custGeom>
          <a:solidFill>
            <a:schemeClr val="accent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3" name="Shape">
            <a:extLst>
              <a:ext uri="{FF2B5EF4-FFF2-40B4-BE49-F238E27FC236}">
                <a16:creationId xmlns:a16="http://schemas.microsoft.com/office/drawing/2014/main" xmlns="" id="{DF9AFBAB-55C1-9EBF-79C6-44507963D76D}"/>
              </a:ext>
            </a:extLst>
          </p:cNvPr>
          <p:cNvSpPr/>
          <p:nvPr userDrawn="1"/>
        </p:nvSpPr>
        <p:spPr>
          <a:xfrm>
            <a:off x="10688737" y="3426301"/>
            <a:ext cx="1503263" cy="3431699"/>
          </a:xfrm>
          <a:custGeom>
            <a:avLst/>
            <a:gdLst/>
            <a:ahLst/>
            <a:cxnLst>
              <a:cxn ang="0">
                <a:pos x="wd2" y="hd2"/>
              </a:cxn>
              <a:cxn ang="5400000">
                <a:pos x="wd2" y="hd2"/>
              </a:cxn>
              <a:cxn ang="10800000">
                <a:pos x="wd2" y="hd2"/>
              </a:cxn>
              <a:cxn ang="16200000">
                <a:pos x="wd2" y="hd2"/>
              </a:cxn>
            </a:cxnLst>
            <a:rect l="0" t="0" r="r" b="b"/>
            <a:pathLst>
              <a:path w="20902" h="21600" extrusionOk="0">
                <a:moveTo>
                  <a:pt x="20902" y="15964"/>
                </a:moveTo>
                <a:lnTo>
                  <a:pt x="11694" y="11796"/>
                </a:lnTo>
                <a:cubicBezTo>
                  <a:pt x="10469" y="11241"/>
                  <a:pt x="10469" y="10345"/>
                  <a:pt x="11694" y="9796"/>
                </a:cubicBezTo>
                <a:lnTo>
                  <a:pt x="20902" y="5627"/>
                </a:lnTo>
                <a:lnTo>
                  <a:pt x="20902" y="0"/>
                </a:lnTo>
                <a:lnTo>
                  <a:pt x="2094" y="8514"/>
                </a:lnTo>
                <a:cubicBezTo>
                  <a:pt x="-698" y="9778"/>
                  <a:pt x="-698" y="11822"/>
                  <a:pt x="2094" y="13086"/>
                </a:cubicBezTo>
                <a:lnTo>
                  <a:pt x="20902" y="21600"/>
                </a:lnTo>
                <a:lnTo>
                  <a:pt x="20902" y="15964"/>
                </a:ln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4" name="Shape">
            <a:extLst>
              <a:ext uri="{FF2B5EF4-FFF2-40B4-BE49-F238E27FC236}">
                <a16:creationId xmlns:a16="http://schemas.microsoft.com/office/drawing/2014/main" xmlns="" id="{C3A6741D-7CC8-FCA4-F597-3AD5F0767469}"/>
              </a:ext>
            </a:extLst>
          </p:cNvPr>
          <p:cNvSpPr/>
          <p:nvPr userDrawn="1"/>
        </p:nvSpPr>
        <p:spPr>
          <a:xfrm>
            <a:off x="268614" y="4800198"/>
            <a:ext cx="3277233" cy="2057801"/>
          </a:xfrm>
          <a:custGeom>
            <a:avLst/>
            <a:gdLst/>
            <a:ahLst/>
            <a:cxnLst>
              <a:cxn ang="0">
                <a:pos x="wd2" y="hd2"/>
              </a:cxn>
              <a:cxn ang="5400000">
                <a:pos x="wd2" y="hd2"/>
              </a:cxn>
              <a:cxn ang="10800000">
                <a:pos x="wd2" y="hd2"/>
              </a:cxn>
              <a:cxn ang="16200000">
                <a:pos x="wd2" y="hd2"/>
              </a:cxn>
            </a:cxnLst>
            <a:rect l="0" t="0" r="r" b="b"/>
            <a:pathLst>
              <a:path w="21600" h="21600" extrusionOk="0">
                <a:moveTo>
                  <a:pt x="5942" y="14901"/>
                </a:moveTo>
                <a:lnTo>
                  <a:pt x="8372" y="8202"/>
                </a:lnTo>
                <a:lnTo>
                  <a:pt x="13228" y="8202"/>
                </a:lnTo>
                <a:lnTo>
                  <a:pt x="15658" y="14901"/>
                </a:lnTo>
                <a:lnTo>
                  <a:pt x="13228" y="21600"/>
                </a:lnTo>
                <a:lnTo>
                  <a:pt x="19174" y="21600"/>
                </a:lnTo>
                <a:lnTo>
                  <a:pt x="21600" y="14901"/>
                </a:lnTo>
                <a:lnTo>
                  <a:pt x="16201" y="0"/>
                </a:lnTo>
                <a:lnTo>
                  <a:pt x="5399" y="0"/>
                </a:lnTo>
                <a:lnTo>
                  <a:pt x="0" y="14901"/>
                </a:lnTo>
                <a:lnTo>
                  <a:pt x="2430" y="21600"/>
                </a:lnTo>
                <a:lnTo>
                  <a:pt x="8372" y="21600"/>
                </a:lnTo>
                <a:close/>
              </a:path>
            </a:pathLst>
          </a:custGeom>
          <a:solidFill>
            <a:schemeClr val="accent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3935162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46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3152956"/>
            <a:ext cx="12192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731912" y="3071723"/>
            <a:ext cx="6728177" cy="714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4123473" y="5982900"/>
            <a:ext cx="3945053" cy="646331"/>
          </a:xfrm>
          <a:prstGeom prst="rect">
            <a:avLst/>
          </a:prstGeom>
          <a:noFill/>
        </p:spPr>
        <p:txBody>
          <a:bodyPr wrap="square" rtlCol="0" anchor="ctr">
            <a:spAutoFit/>
          </a:bodyPr>
          <a:lstStyle/>
          <a:p>
            <a:pPr algn="ctr"/>
            <a:r>
              <a:rPr lang="en-US" sz="1800" dirty="0">
                <a:solidFill>
                  <a:srgbClr val="A5CD00"/>
                </a:solidFill>
              </a:rPr>
              <a:t>T</a:t>
            </a:r>
            <a:r>
              <a:rPr lang="en-US" sz="1800" baseline="0" dirty="0">
                <a:solidFill>
                  <a:srgbClr val="A5CD00"/>
                </a:solidFill>
              </a:rPr>
              <a:t>he free PowerPoint and Google Slides template library</a:t>
            </a:r>
            <a:endParaRPr lang="en-US" sz="1800" dirty="0">
              <a:solidFill>
                <a:srgbClr val="A5CD00"/>
              </a:solidFill>
            </a:endParaRPr>
          </a:p>
        </p:txBody>
      </p:sp>
      <p:grpSp>
        <p:nvGrpSpPr>
          <p:cNvPr id="8" name="Group 7"/>
          <p:cNvGrpSpPr/>
          <p:nvPr userDrawn="1"/>
        </p:nvGrpSpPr>
        <p:grpSpPr>
          <a:xfrm>
            <a:off x="4983933" y="2633133"/>
            <a:ext cx="2224135" cy="369332"/>
            <a:chOff x="3459936" y="2633133"/>
            <a:chExt cx="2224135" cy="369332"/>
          </a:xfrm>
        </p:grpSpPr>
        <p:sp>
          <p:nvSpPr>
            <p:cNvPr id="9" name="TextBox 8"/>
            <p:cNvSpPr txBox="1"/>
            <p:nvPr userDrawn="1"/>
          </p:nvSpPr>
          <p:spPr>
            <a:xfrm>
              <a:off x="3459936" y="2633133"/>
              <a:ext cx="2224135"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10"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5391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a:extLst>
              <a:ext uri="{FF2B5EF4-FFF2-40B4-BE49-F238E27FC236}">
                <a16:creationId xmlns:a16="http://schemas.microsoft.com/office/drawing/2014/main" xmlns="" id="{C499E8B4-649E-4A8B-B6EE-CC6C44EF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a:extLst>
              <a:ext uri="{FF2B5EF4-FFF2-40B4-BE49-F238E27FC236}">
                <a16:creationId xmlns:a16="http://schemas.microsoft.com/office/drawing/2014/main" xmlns="" id="{534133B5-720F-4407-9AAB-3B5E07088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a:extLst>
              <a:ext uri="{FF2B5EF4-FFF2-40B4-BE49-F238E27FC236}">
                <a16:creationId xmlns:a16="http://schemas.microsoft.com/office/drawing/2014/main" xmlns="" id="{2091AE36-FE6A-4E21-B178-40F00D0FF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a:extLst>
              <a:ext uri="{FF2B5EF4-FFF2-40B4-BE49-F238E27FC236}">
                <a16:creationId xmlns:a16="http://schemas.microsoft.com/office/drawing/2014/main" xmlns="" id="{A6154408-120E-4EFA-AC50-C50B6469D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B7600-67E3-4D97-B453-880E2742B982}" type="slidenum">
              <a:rPr lang="en-US" smtClean="0"/>
              <a:t>‹#›</a:t>
            </a:fld>
            <a:endParaRPr lang="en-US"/>
          </a:p>
        </p:txBody>
      </p:sp>
      <p:sp>
        <p:nvSpPr>
          <p:cNvPr id="7" name="Rectangle 6">
            <a:extLst>
              <a:ext uri="{FF2B5EF4-FFF2-40B4-BE49-F238E27FC236}">
                <a16:creationId xmlns:a16="http://schemas.microsoft.com/office/drawing/2014/main" xmlns="" id="{9793780E-9A94-4D66-9FC2-734AC5AEF5F1}"/>
              </a:ext>
            </a:extLst>
          </p:cNvPr>
          <p:cNvSpPr/>
          <p:nvPr userDrawn="1"/>
        </p:nvSpPr>
        <p:spPr>
          <a:xfrm>
            <a:off x="0" y="6988176"/>
            <a:ext cx="389850" cy="215444"/>
          </a:xfrm>
          <a:prstGeom prst="rect">
            <a:avLst/>
          </a:prstGeom>
        </p:spPr>
        <p:txBody>
          <a:bodyPr wrap="none">
            <a:spAutoFit/>
          </a:bodyPr>
          <a:lstStyle/>
          <a:p>
            <a:r>
              <a:rPr lang="zh-CN" altLang="en-US" sz="800" b="0" i="0" dirty="0" smtClean="0">
                <a:solidFill>
                  <a:schemeClr val="tx1">
                    <a:lumMod val="20000"/>
                    <a:lumOff val="80000"/>
                  </a:schemeClr>
                </a:solidFill>
                <a:effectLst/>
                <a:latin typeface="Open Sans" panose="020B0606030504020204" pitchFamily="34" charset="0"/>
              </a:rPr>
              <a:t>快跑</a:t>
            </a:r>
            <a:endParaRPr lang="en-US" sz="800" dirty="0">
              <a:solidFill>
                <a:schemeClr val="tx1">
                  <a:lumMod val="20000"/>
                  <a:lumOff val="80000"/>
                </a:schemeClr>
              </a:solidFill>
              <a:latin typeface="Calibri" panose="020F0502020204030204" pitchFamily="34" charset="0"/>
            </a:endParaRPr>
          </a:p>
        </p:txBody>
      </p:sp>
    </p:spTree>
    <p:extLst>
      <p:ext uri="{BB962C8B-B14F-4D97-AF65-F5344CB8AC3E}">
        <p14:creationId xmlns:p14="http://schemas.microsoft.com/office/powerpoint/2010/main" val="226302769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77"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spTree>
    <p:extLst>
      <p:ext uri="{BB962C8B-B14F-4D97-AF65-F5344CB8AC3E}">
        <p14:creationId xmlns:p14="http://schemas.microsoft.com/office/powerpoint/2010/main" val="2005616584"/>
      </p:ext>
    </p:extLst>
  </p:cSld>
  <p:clrMap bg1="lt1" tx1="dk1" bg2="lt2" tx2="dk2" accent1="accent1" accent2="accent2" accent3="accent3" accent4="accent4" accent5="accent5" accent6="accent6" hlink="hlink" folHlink="folHlink"/>
  <p:sldLayoutIdLst>
    <p:sldLayoutId id="2147483669"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E96478-0438-4D0D-A7E9-EF6F93B41DA5}"/>
              </a:ext>
            </a:extLst>
          </p:cNvPr>
          <p:cNvSpPr>
            <a:spLocks noGrp="1"/>
          </p:cNvSpPr>
          <p:nvPr>
            <p:ph type="ctrTitle"/>
          </p:nvPr>
        </p:nvSpPr>
        <p:spPr>
          <a:xfrm>
            <a:off x="6441743" y="439369"/>
            <a:ext cx="5181064" cy="2387600"/>
          </a:xfrm>
        </p:spPr>
        <p:txBody>
          <a:bodyPr/>
          <a:lstStyle/>
          <a:p>
            <a:r>
              <a:rPr lang="zh-CN" altLang="en-US" dirty="0"/>
              <a:t>前</a:t>
            </a:r>
            <a:r>
              <a:rPr lang="zh-CN" altLang="en-US" dirty="0" smtClean="0"/>
              <a:t>端性能优化：</a:t>
            </a:r>
            <a:r>
              <a:rPr lang="en-US" altLang="zh-CN" dirty="0" err="1" smtClean="0"/>
              <a:t>Devtool</a:t>
            </a:r>
            <a:r>
              <a:rPr lang="zh-CN" altLang="en-US" dirty="0"/>
              <a:t>实践</a:t>
            </a:r>
            <a:endParaRPr lang="en-US" dirty="0"/>
          </a:p>
        </p:txBody>
      </p:sp>
      <p:sp>
        <p:nvSpPr>
          <p:cNvPr id="3" name="Subtitle 2">
            <a:extLst>
              <a:ext uri="{FF2B5EF4-FFF2-40B4-BE49-F238E27FC236}">
                <a16:creationId xmlns:a16="http://schemas.microsoft.com/office/drawing/2014/main" xmlns="" id="{2FD2917B-2853-4208-8FE6-72388B0C5BA7}"/>
              </a:ext>
            </a:extLst>
          </p:cNvPr>
          <p:cNvSpPr>
            <a:spLocks noGrp="1"/>
          </p:cNvSpPr>
          <p:nvPr>
            <p:ph type="subTitle" idx="1"/>
          </p:nvPr>
        </p:nvSpPr>
        <p:spPr/>
        <p:txBody>
          <a:bodyPr/>
          <a:lstStyle/>
          <a:p>
            <a:r>
              <a:rPr lang="zh-CN" altLang="en-US" dirty="0" smtClean="0"/>
              <a:t>性能面板实战</a:t>
            </a:r>
            <a:endParaRPr lang="en-US" dirty="0"/>
          </a:p>
        </p:txBody>
      </p:sp>
    </p:spTree>
    <p:extLst>
      <p:ext uri="{BB962C8B-B14F-4D97-AF65-F5344CB8AC3E}">
        <p14:creationId xmlns:p14="http://schemas.microsoft.com/office/powerpoint/2010/main" val="417488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2215048" y="1337839"/>
            <a:ext cx="7761905" cy="4095238"/>
          </a:xfrm>
          <a:prstGeom prst="rect">
            <a:avLst/>
          </a:prstGeom>
        </p:spPr>
      </p:pic>
    </p:spTree>
    <p:extLst>
      <p:ext uri="{BB962C8B-B14F-4D97-AF65-F5344CB8AC3E}">
        <p14:creationId xmlns:p14="http://schemas.microsoft.com/office/powerpoint/2010/main" val="28578485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591734" y="713481"/>
            <a:ext cx="9127942" cy="5043852"/>
          </a:xfrm>
          <a:prstGeom prst="rect">
            <a:avLst/>
          </a:prstGeom>
        </p:spPr>
      </p:pic>
    </p:spTree>
    <p:extLst>
      <p:ext uri="{BB962C8B-B14F-4D97-AF65-F5344CB8AC3E}">
        <p14:creationId xmlns:p14="http://schemas.microsoft.com/office/powerpoint/2010/main" val="525760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15466" y="1915843"/>
            <a:ext cx="4180952" cy="1476190"/>
          </a:xfrm>
          <a:prstGeom prst="rect">
            <a:avLst/>
          </a:prstGeom>
        </p:spPr>
      </p:pic>
    </p:spTree>
    <p:extLst>
      <p:ext uri="{BB962C8B-B14F-4D97-AF65-F5344CB8AC3E}">
        <p14:creationId xmlns:p14="http://schemas.microsoft.com/office/powerpoint/2010/main" val="35483230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074134" y="817808"/>
            <a:ext cx="8476190" cy="4647619"/>
          </a:xfrm>
          <a:prstGeom prst="rect">
            <a:avLst/>
          </a:prstGeom>
        </p:spPr>
      </p:pic>
    </p:spTree>
    <p:extLst>
      <p:ext uri="{BB962C8B-B14F-4D97-AF65-F5344CB8AC3E}">
        <p14:creationId xmlns:p14="http://schemas.microsoft.com/office/powerpoint/2010/main" val="7369404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92785" y="888993"/>
            <a:ext cx="4076190" cy="2780952"/>
          </a:xfrm>
          <a:prstGeom prst="rect">
            <a:avLst/>
          </a:prstGeom>
        </p:spPr>
      </p:pic>
    </p:spTree>
    <p:extLst>
      <p:ext uri="{BB962C8B-B14F-4D97-AF65-F5344CB8AC3E}">
        <p14:creationId xmlns:p14="http://schemas.microsoft.com/office/powerpoint/2010/main" val="27871637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17212" y="598462"/>
            <a:ext cx="8571428" cy="4685714"/>
          </a:xfrm>
          <a:prstGeom prst="rect">
            <a:avLst/>
          </a:prstGeom>
        </p:spPr>
      </p:pic>
    </p:spTree>
    <p:extLst>
      <p:ext uri="{BB962C8B-B14F-4D97-AF65-F5344CB8AC3E}">
        <p14:creationId xmlns:p14="http://schemas.microsoft.com/office/powerpoint/2010/main" val="11064064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50316" y="1353122"/>
            <a:ext cx="4047619" cy="2619048"/>
          </a:xfrm>
          <a:prstGeom prst="rect">
            <a:avLst/>
          </a:prstGeom>
        </p:spPr>
      </p:pic>
    </p:spTree>
    <p:extLst>
      <p:ext uri="{BB962C8B-B14F-4D97-AF65-F5344CB8AC3E}">
        <p14:creationId xmlns:p14="http://schemas.microsoft.com/office/powerpoint/2010/main" val="34197987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02240" y="546341"/>
            <a:ext cx="8114286" cy="4580952"/>
          </a:xfrm>
          <a:prstGeom prst="rect">
            <a:avLst/>
          </a:prstGeom>
        </p:spPr>
      </p:pic>
    </p:spTree>
    <p:extLst>
      <p:ext uri="{BB962C8B-B14F-4D97-AF65-F5344CB8AC3E}">
        <p14:creationId xmlns:p14="http://schemas.microsoft.com/office/powerpoint/2010/main" val="20699627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018903" y="1670412"/>
            <a:ext cx="8388457" cy="2022021"/>
          </a:xfrm>
          <a:prstGeom prst="rect">
            <a:avLst/>
          </a:prstGeom>
        </p:spPr>
      </p:pic>
    </p:spTree>
    <p:extLst>
      <p:ext uri="{BB962C8B-B14F-4D97-AF65-F5344CB8AC3E}">
        <p14:creationId xmlns:p14="http://schemas.microsoft.com/office/powerpoint/2010/main" val="29866095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029424" y="675598"/>
            <a:ext cx="7419048" cy="4409524"/>
          </a:xfrm>
          <a:prstGeom prst="rect">
            <a:avLst/>
          </a:prstGeom>
        </p:spPr>
      </p:pic>
    </p:spTree>
    <p:extLst>
      <p:ext uri="{BB962C8B-B14F-4D97-AF65-F5344CB8AC3E}">
        <p14:creationId xmlns:p14="http://schemas.microsoft.com/office/powerpoint/2010/main" val="36068979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6606" y="365125"/>
            <a:ext cx="6117193" cy="3963035"/>
          </a:xfrm>
        </p:spPr>
        <p:txBody>
          <a:bodyPr>
            <a:normAutofit/>
          </a:bodyPr>
          <a:lstStyle/>
          <a:p>
            <a:r>
              <a:rPr lang="zh-CN" altLang="en-US" dirty="0" smtClean="0"/>
              <a:t>这是什么</a:t>
            </a:r>
            <a:r>
              <a:rPr lang="en-US" altLang="zh-CN" dirty="0" smtClean="0"/>
              <a:t/>
            </a:r>
            <a:br>
              <a:rPr lang="en-US" altLang="zh-CN" dirty="0" smtClean="0"/>
            </a:br>
            <a:r>
              <a:rPr lang="zh-CN" altLang="en-US" dirty="0"/>
              <a:t>能干什</a:t>
            </a:r>
            <a:r>
              <a:rPr lang="zh-CN" altLang="en-US" dirty="0" smtClean="0"/>
              <a:t>么</a:t>
            </a:r>
            <a:r>
              <a:rPr lang="en-US" altLang="zh-CN" dirty="0" smtClean="0"/>
              <a:t/>
            </a:r>
            <a:br>
              <a:rPr lang="en-US" altLang="zh-CN" dirty="0" smtClean="0"/>
            </a:br>
            <a:r>
              <a:rPr lang="zh-CN" altLang="en-US" dirty="0" smtClean="0"/>
              <a:t>能</a:t>
            </a:r>
            <a:r>
              <a:rPr lang="zh-CN" altLang="en-US" dirty="0"/>
              <a:t>不</a:t>
            </a:r>
            <a:r>
              <a:rPr lang="zh-CN" altLang="en-US" dirty="0" smtClean="0"/>
              <a:t>能不用</a:t>
            </a:r>
            <a:endParaRPr lang="zh-CN" altLang="en-US" dirty="0"/>
          </a:p>
        </p:txBody>
      </p:sp>
      <p:sp>
        <p:nvSpPr>
          <p:cNvPr id="4" name="日期占位符 3"/>
          <p:cNvSpPr>
            <a:spLocks noGrp="1"/>
          </p:cNvSpPr>
          <p:nvPr>
            <p:ph type="dt" sz="half" idx="10"/>
          </p:nvPr>
        </p:nvSpPr>
        <p:spPr/>
        <p:txBody>
          <a:bodyPr/>
          <a:lstStyle/>
          <a:p>
            <a:r>
              <a:rPr lang="en-US" smtClean="0"/>
              <a:t>Date</a:t>
            </a:r>
            <a:endParaRPr lang="en-US"/>
          </a:p>
        </p:txBody>
      </p:sp>
      <p:sp>
        <p:nvSpPr>
          <p:cNvPr id="5" name="页脚占位符 4"/>
          <p:cNvSpPr>
            <a:spLocks noGrp="1"/>
          </p:cNvSpPr>
          <p:nvPr>
            <p:ph type="ftr" sz="quarter" idx="11"/>
          </p:nvPr>
        </p:nvSpPr>
        <p:spPr/>
        <p:txBody>
          <a:bodyPr/>
          <a:lstStyle/>
          <a:p>
            <a:r>
              <a:rPr lang="en-US" smtClean="0"/>
              <a:t>Your Footer Here</a:t>
            </a:r>
            <a:endParaRPr lang="en-US"/>
          </a:p>
        </p:txBody>
      </p:sp>
      <p:sp>
        <p:nvSpPr>
          <p:cNvPr id="6" name="灯片编号占位符 5"/>
          <p:cNvSpPr>
            <a:spLocks noGrp="1"/>
          </p:cNvSpPr>
          <p:nvPr>
            <p:ph type="sldNum" sz="quarter" idx="12"/>
          </p:nvPr>
        </p:nvSpPr>
        <p:spPr/>
        <p:txBody>
          <a:bodyPr/>
          <a:lstStyle/>
          <a:p>
            <a:fld id="{672B7600-67E3-4D97-B453-880E2742B982}" type="slidenum">
              <a:rPr lang="en-US" smtClean="0"/>
              <a:t>2</a:t>
            </a:fld>
            <a:endParaRPr 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2664822"/>
            <a:ext cx="801345" cy="573254"/>
          </a:xfrm>
          <a:prstGeom prst="rect">
            <a:avLst/>
          </a:prstGeom>
        </p:spPr>
      </p:pic>
    </p:spTree>
    <p:extLst>
      <p:ext uri="{BB962C8B-B14F-4D97-AF65-F5344CB8AC3E}">
        <p14:creationId xmlns:p14="http://schemas.microsoft.com/office/powerpoint/2010/main" val="3883801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91106" y="890587"/>
            <a:ext cx="11001375" cy="2638425"/>
          </a:xfrm>
          <a:prstGeom prst="rect">
            <a:avLst/>
          </a:prstGeom>
        </p:spPr>
      </p:pic>
    </p:spTree>
    <p:extLst>
      <p:ext uri="{BB962C8B-B14F-4D97-AF65-F5344CB8AC3E}">
        <p14:creationId xmlns:p14="http://schemas.microsoft.com/office/powerpoint/2010/main" val="28635529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1091733" y="528352"/>
            <a:ext cx="9466667" cy="3904762"/>
          </a:xfrm>
          <a:prstGeom prst="rect">
            <a:avLst/>
          </a:prstGeom>
        </p:spPr>
      </p:pic>
      <p:pic>
        <p:nvPicPr>
          <p:cNvPr id="8" name="图片 7"/>
          <p:cNvPicPr>
            <a:picLocks noChangeAspect="1"/>
          </p:cNvPicPr>
          <p:nvPr/>
        </p:nvPicPr>
        <p:blipFill>
          <a:blip r:embed="rId4"/>
          <a:stretch>
            <a:fillRect/>
          </a:stretch>
        </p:blipFill>
        <p:spPr>
          <a:xfrm>
            <a:off x="3865480" y="2556336"/>
            <a:ext cx="7881174" cy="3621837"/>
          </a:xfrm>
          <a:prstGeom prst="rect">
            <a:avLst/>
          </a:prstGeom>
        </p:spPr>
      </p:pic>
    </p:spTree>
    <p:extLst>
      <p:ext uri="{BB962C8B-B14F-4D97-AF65-F5344CB8AC3E}">
        <p14:creationId xmlns:p14="http://schemas.microsoft.com/office/powerpoint/2010/main" val="2538707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4349B84D-A234-4296-B4C9-92A57C6D1AFC}"/>
              </a:ext>
            </a:extLst>
          </p:cNvPr>
          <p:cNvSpPr>
            <a:spLocks noGrp="1"/>
          </p:cNvSpPr>
          <p:nvPr>
            <p:ph type="title"/>
          </p:nvPr>
        </p:nvSpPr>
        <p:spPr>
          <a:xfrm>
            <a:off x="5236606" y="365124"/>
            <a:ext cx="6117193" cy="5497793"/>
          </a:xfrm>
        </p:spPr>
        <p:txBody>
          <a:bodyPr>
            <a:normAutofit/>
          </a:bodyPr>
          <a:lstStyle/>
          <a:p>
            <a:r>
              <a:rPr lang="en-US" dirty="0" smtClean="0"/>
              <a:t>1.Recalculate Style</a:t>
            </a:r>
            <a:br>
              <a:rPr lang="en-US" dirty="0" smtClean="0"/>
            </a:br>
            <a:r>
              <a:rPr lang="en-US" dirty="0" smtClean="0"/>
              <a:t/>
            </a:r>
            <a:br>
              <a:rPr lang="en-US" dirty="0" smtClean="0"/>
            </a:br>
            <a:r>
              <a:rPr lang="en-US" dirty="0" smtClean="0"/>
              <a:t>2.Layout</a:t>
            </a:r>
            <a:br>
              <a:rPr lang="en-US" dirty="0" smtClean="0"/>
            </a:br>
            <a:r>
              <a:rPr lang="en-US" dirty="0" smtClean="0"/>
              <a:t/>
            </a:r>
            <a:br>
              <a:rPr lang="en-US" dirty="0" smtClean="0"/>
            </a:br>
            <a:r>
              <a:rPr lang="en-US" dirty="0" smtClean="0"/>
              <a:t>3.Paint</a:t>
            </a:r>
            <a:br>
              <a:rPr lang="en-US" dirty="0" smtClean="0"/>
            </a:br>
            <a:r>
              <a:rPr lang="en-US" altLang="zh-CN" dirty="0" smtClean="0"/>
              <a:t/>
            </a:r>
            <a:br>
              <a:rPr lang="en-US" altLang="zh-CN" dirty="0" smtClean="0"/>
            </a:br>
            <a:r>
              <a:rPr lang="en-US" altLang="zh-CN" dirty="0" smtClean="0"/>
              <a:t>4.Commit</a:t>
            </a:r>
            <a:br>
              <a:rPr lang="en-US" altLang="zh-CN" dirty="0" smtClean="0"/>
            </a:br>
            <a:endParaRPr lang="en-US" dirty="0"/>
          </a:p>
        </p:txBody>
      </p:sp>
      <p:sp>
        <p:nvSpPr>
          <p:cNvPr id="6" name="Date Placeholder 5">
            <a:extLst>
              <a:ext uri="{FF2B5EF4-FFF2-40B4-BE49-F238E27FC236}">
                <a16:creationId xmlns:a16="http://schemas.microsoft.com/office/drawing/2014/main" xmlns="" id="{CCD26F59-6975-4286-98FB-2D4E0045784D}"/>
              </a:ext>
            </a:extLst>
          </p:cNvPr>
          <p:cNvSpPr>
            <a:spLocks noGrp="1"/>
          </p:cNvSpPr>
          <p:nvPr>
            <p:ph type="dt" sz="half" idx="10"/>
          </p:nvPr>
        </p:nvSpPr>
        <p:spPr/>
        <p:txBody>
          <a:bodyPr/>
          <a:lstStyle/>
          <a:p>
            <a:r>
              <a:rPr lang="en-US"/>
              <a:t>Date</a:t>
            </a:r>
          </a:p>
        </p:txBody>
      </p:sp>
      <p:sp>
        <p:nvSpPr>
          <p:cNvPr id="7" name="Footer Placeholder 6">
            <a:extLst>
              <a:ext uri="{FF2B5EF4-FFF2-40B4-BE49-F238E27FC236}">
                <a16:creationId xmlns:a16="http://schemas.microsoft.com/office/drawing/2014/main" xmlns="" id="{91337D04-F29E-4894-AA2C-9C669787F86E}"/>
              </a:ext>
            </a:extLst>
          </p:cNvPr>
          <p:cNvSpPr>
            <a:spLocks noGrp="1"/>
          </p:cNvSpPr>
          <p:nvPr>
            <p:ph type="ftr" sz="quarter" idx="11"/>
          </p:nvPr>
        </p:nvSpPr>
        <p:spPr/>
        <p:txBody>
          <a:bodyPr/>
          <a:lstStyle/>
          <a:p>
            <a:r>
              <a:rPr lang="en-US"/>
              <a:t>Your Footer Here</a:t>
            </a:r>
          </a:p>
        </p:txBody>
      </p:sp>
      <p:sp>
        <p:nvSpPr>
          <p:cNvPr id="8" name="Slide Number Placeholder 7">
            <a:extLst>
              <a:ext uri="{FF2B5EF4-FFF2-40B4-BE49-F238E27FC236}">
                <a16:creationId xmlns:a16="http://schemas.microsoft.com/office/drawing/2014/main" xmlns="" id="{8E294D89-4B92-4C25-93C3-28017F1DCBE7}"/>
              </a:ext>
            </a:extLst>
          </p:cNvPr>
          <p:cNvSpPr>
            <a:spLocks noGrp="1"/>
          </p:cNvSpPr>
          <p:nvPr>
            <p:ph type="sldNum" sz="quarter" idx="12"/>
          </p:nvPr>
        </p:nvSpPr>
        <p:spPr/>
        <p:txBody>
          <a:bodyPr/>
          <a:lstStyle/>
          <a:p>
            <a:fld id="{672B7600-67E3-4D97-B453-880E2742B982}" type="slidenum">
              <a:rPr lang="en-US" smtClean="0"/>
              <a:pPr/>
              <a:t>22</a:t>
            </a:fld>
            <a:endParaRPr lang="en-US"/>
          </a:p>
        </p:txBody>
      </p:sp>
    </p:spTree>
    <p:extLst>
      <p:ext uri="{BB962C8B-B14F-4D97-AF65-F5344CB8AC3E}">
        <p14:creationId xmlns:p14="http://schemas.microsoft.com/office/powerpoint/2010/main" val="31528777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587023" y="942871"/>
            <a:ext cx="11375146" cy="4012950"/>
          </a:xfrm>
          <a:prstGeom prst="rect">
            <a:avLst/>
          </a:prstGeom>
        </p:spPr>
      </p:pic>
      <p:sp>
        <p:nvSpPr>
          <p:cNvPr id="8" name="矩形 7"/>
          <p:cNvSpPr/>
          <p:nvPr/>
        </p:nvSpPr>
        <p:spPr>
          <a:xfrm>
            <a:off x="3879324" y="5039268"/>
            <a:ext cx="2590774" cy="923330"/>
          </a:xfrm>
          <a:prstGeom prst="rect">
            <a:avLst/>
          </a:prstGeom>
        </p:spPr>
        <p:txBody>
          <a:bodyPr wrap="none">
            <a:spAutoFit/>
          </a:bodyPr>
          <a:lstStyle/>
          <a:p>
            <a:r>
              <a:rPr lang="en-US" altLang="zh-CN" dirty="0">
                <a:solidFill>
                  <a:srgbClr val="808080"/>
                </a:solidFill>
                <a:latin typeface="Consolas" panose="020B0609020204030204" pitchFamily="49" charset="0"/>
              </a:rPr>
              <a:t>&lt;</a:t>
            </a:r>
            <a:r>
              <a:rPr lang="en-US" altLang="zh-CN" dirty="0" err="1" smtClean="0">
                <a:solidFill>
                  <a:srgbClr val="569CD6"/>
                </a:solidFill>
                <a:latin typeface="Consolas" panose="020B0609020204030204" pitchFamily="49" charset="0"/>
              </a:rPr>
              <a:t>RecycleScroller</a:t>
            </a:r>
            <a:r>
              <a:rPr lang="en-US" altLang="zh-CN" dirty="0" smtClean="0">
                <a:solidFill>
                  <a:srgbClr val="569CD6"/>
                </a:solidFill>
                <a:latin typeface="Consolas" panose="020B0609020204030204" pitchFamily="49" charset="0"/>
              </a:rPr>
              <a:t>&gt;</a:t>
            </a:r>
          </a:p>
          <a:p>
            <a:r>
              <a:rPr lang="en-US" altLang="zh-CN" dirty="0">
                <a:solidFill>
                  <a:srgbClr val="569CD6"/>
                </a:solidFill>
                <a:latin typeface="Consolas" panose="020B0609020204030204" pitchFamily="49" charset="0"/>
              </a:rPr>
              <a:t> </a:t>
            </a:r>
            <a:r>
              <a:rPr lang="en-US" altLang="zh-CN" dirty="0" smtClean="0">
                <a:solidFill>
                  <a:srgbClr val="569CD6"/>
                </a:solidFill>
                <a:latin typeface="Consolas" panose="020B0609020204030204" pitchFamily="49" charset="0"/>
              </a:rPr>
              <a:t>  &lt;</a:t>
            </a:r>
            <a:r>
              <a:rPr lang="en-US" altLang="zh-CN" dirty="0" err="1" smtClean="0">
                <a:solidFill>
                  <a:srgbClr val="569CD6"/>
                </a:solidFill>
                <a:latin typeface="Consolas" panose="020B0609020204030204" pitchFamily="49" charset="0"/>
              </a:rPr>
              <a:t>img</a:t>
            </a:r>
            <a:r>
              <a:rPr lang="en-US" altLang="zh-CN" dirty="0" smtClean="0">
                <a:solidFill>
                  <a:srgbClr val="569CD6"/>
                </a:solidFill>
                <a:latin typeface="Consolas" panose="020B0609020204030204" pitchFamily="49" charset="0"/>
              </a:rPr>
              <a:t>/&gt;</a:t>
            </a:r>
          </a:p>
          <a:p>
            <a:r>
              <a:rPr lang="en-US" altLang="zh-CN" b="0" dirty="0" smtClean="0">
                <a:solidFill>
                  <a:srgbClr val="569CD6"/>
                </a:solidFill>
                <a:effectLst/>
                <a:latin typeface="Consolas" panose="020B0609020204030204" pitchFamily="49" charset="0"/>
              </a:rPr>
              <a:t>&lt;/</a:t>
            </a:r>
            <a:r>
              <a:rPr lang="en-US" altLang="zh-CN" dirty="0" err="1" smtClean="0">
                <a:solidFill>
                  <a:srgbClr val="569CD6"/>
                </a:solidFill>
                <a:latin typeface="Consolas" panose="020B0609020204030204" pitchFamily="49" charset="0"/>
              </a:rPr>
              <a:t>RecycleScroller</a:t>
            </a:r>
            <a:r>
              <a:rPr lang="en-US" altLang="zh-CN" dirty="0" smtClean="0">
                <a:solidFill>
                  <a:srgbClr val="569CD6"/>
                </a:solidFill>
                <a:latin typeface="Consolas" panose="020B0609020204030204" pitchFamily="49" charset="0"/>
              </a:rPr>
              <a:t> </a:t>
            </a:r>
            <a:r>
              <a:rPr lang="en-US" altLang="zh-CN" b="0" dirty="0" smtClean="0">
                <a:solidFill>
                  <a:srgbClr val="569CD6"/>
                </a:solidFill>
                <a:effectLst/>
                <a:latin typeface="Consolas" panose="020B0609020204030204" pitchFamily="49" charset="0"/>
              </a:rPr>
              <a:t>&gt;</a:t>
            </a:r>
            <a:endParaRPr lang="en-US" altLang="zh-CN"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71112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2B2E0B8-7E8C-4D5B-8720-7D6DF5745A86}"/>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xmlns="" id="{E508D2D0-7ED2-46AF-8889-FC3188626E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7E492738-5ABF-4B0E-8DE3-867BE4D42FC5}"/>
              </a:ext>
            </a:extLst>
          </p:cNvPr>
          <p:cNvSpPr>
            <a:spLocks noGrp="1"/>
          </p:cNvSpPr>
          <p:nvPr>
            <p:ph type="sldNum" sz="quarter" idx="12"/>
          </p:nvPr>
        </p:nvSpPr>
        <p:spPr/>
        <p:txBody>
          <a:bodyPr/>
          <a:lstStyle/>
          <a:p>
            <a:endParaRPr lang="en-US" dirty="0"/>
          </a:p>
        </p:txBody>
      </p:sp>
      <p:sp>
        <p:nvSpPr>
          <p:cNvPr id="7" name="标题 6"/>
          <p:cNvSpPr>
            <a:spLocks noGrp="1"/>
          </p:cNvSpPr>
          <p:nvPr>
            <p:ph type="title"/>
          </p:nvPr>
        </p:nvSpPr>
        <p:spPr/>
        <p:txBody>
          <a:bodyPr/>
          <a:lstStyle/>
          <a:p>
            <a:r>
              <a:rPr lang="zh-CN" altLang="en-US" dirty="0"/>
              <a:t>能不能不用</a:t>
            </a:r>
          </a:p>
        </p:txBody>
      </p:sp>
      <p:pic>
        <p:nvPicPr>
          <p:cNvPr id="15" name="图片 14"/>
          <p:cNvPicPr>
            <a:picLocks noChangeAspect="1"/>
          </p:cNvPicPr>
          <p:nvPr/>
        </p:nvPicPr>
        <p:blipFill>
          <a:blip r:embed="rId3"/>
          <a:stretch>
            <a:fillRect/>
          </a:stretch>
        </p:blipFill>
        <p:spPr>
          <a:xfrm>
            <a:off x="1708393" y="1461673"/>
            <a:ext cx="9542857" cy="4657143"/>
          </a:xfrm>
          <a:prstGeom prst="rect">
            <a:avLst/>
          </a:prstGeom>
        </p:spPr>
      </p:pic>
    </p:spTree>
    <p:extLst>
      <p:ext uri="{BB962C8B-B14F-4D97-AF65-F5344CB8AC3E}">
        <p14:creationId xmlns:p14="http://schemas.microsoft.com/office/powerpoint/2010/main" val="33362206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xmlns="" id="{CCD26F59-6975-4286-98FB-2D4E0045784D}"/>
              </a:ext>
            </a:extLst>
          </p:cNvPr>
          <p:cNvSpPr>
            <a:spLocks noGrp="1"/>
          </p:cNvSpPr>
          <p:nvPr>
            <p:ph type="dt" sz="half" idx="10"/>
          </p:nvPr>
        </p:nvSpPr>
        <p:spPr/>
        <p:txBody>
          <a:bodyPr/>
          <a:lstStyle/>
          <a:p>
            <a:r>
              <a:rPr lang="en-US"/>
              <a:t>Date</a:t>
            </a:r>
          </a:p>
        </p:txBody>
      </p:sp>
      <p:sp>
        <p:nvSpPr>
          <p:cNvPr id="7" name="Footer Placeholder 6">
            <a:extLst>
              <a:ext uri="{FF2B5EF4-FFF2-40B4-BE49-F238E27FC236}">
                <a16:creationId xmlns:a16="http://schemas.microsoft.com/office/drawing/2014/main" xmlns="" id="{91337D04-F29E-4894-AA2C-9C669787F86E}"/>
              </a:ext>
            </a:extLst>
          </p:cNvPr>
          <p:cNvSpPr>
            <a:spLocks noGrp="1"/>
          </p:cNvSpPr>
          <p:nvPr>
            <p:ph type="ftr" sz="quarter" idx="11"/>
          </p:nvPr>
        </p:nvSpPr>
        <p:spPr/>
        <p:txBody>
          <a:bodyPr/>
          <a:lstStyle/>
          <a:p>
            <a:r>
              <a:rPr lang="en-US"/>
              <a:t>Your Footer Here</a:t>
            </a:r>
          </a:p>
        </p:txBody>
      </p:sp>
      <p:sp>
        <p:nvSpPr>
          <p:cNvPr id="8" name="Slide Number Placeholder 7">
            <a:extLst>
              <a:ext uri="{FF2B5EF4-FFF2-40B4-BE49-F238E27FC236}">
                <a16:creationId xmlns:a16="http://schemas.microsoft.com/office/drawing/2014/main" xmlns="" id="{8E294D89-4B92-4C25-93C3-28017F1DCBE7}"/>
              </a:ext>
            </a:extLst>
          </p:cNvPr>
          <p:cNvSpPr>
            <a:spLocks noGrp="1"/>
          </p:cNvSpPr>
          <p:nvPr>
            <p:ph type="sldNum" sz="quarter" idx="12"/>
          </p:nvPr>
        </p:nvSpPr>
        <p:spPr/>
        <p:txBody>
          <a:bodyPr/>
          <a:lstStyle/>
          <a:p>
            <a:fld id="{672B7600-67E3-4D97-B453-880E2742B982}" type="slidenum">
              <a:rPr lang="en-US" smtClean="0"/>
              <a:pPr/>
              <a:t>25</a:t>
            </a:fld>
            <a:endParaRPr lang="en-US"/>
          </a:p>
        </p:txBody>
      </p:sp>
      <p:sp>
        <p:nvSpPr>
          <p:cNvPr id="3" name="矩形 2"/>
          <p:cNvSpPr/>
          <p:nvPr/>
        </p:nvSpPr>
        <p:spPr>
          <a:xfrm>
            <a:off x="2097742" y="1021441"/>
            <a:ext cx="1569660" cy="1754326"/>
          </a:xfrm>
          <a:prstGeom prst="rect">
            <a:avLst/>
          </a:prstGeom>
        </p:spPr>
        <p:txBody>
          <a:bodyPr wrap="none">
            <a:spAutoFit/>
          </a:bodyPr>
          <a:lstStyle/>
          <a:p>
            <a:r>
              <a:rPr lang="zh-CN" altLang="en-US" dirty="0" smtClean="0"/>
              <a:t>关闭弹窗</a:t>
            </a:r>
            <a:endParaRPr lang="en-US" altLang="zh-CN" dirty="0" smtClean="0"/>
          </a:p>
          <a:p>
            <a:endParaRPr lang="en-US" altLang="zh-CN" dirty="0"/>
          </a:p>
          <a:p>
            <a:r>
              <a:rPr lang="zh-CN" altLang="en-US" dirty="0" smtClean="0"/>
              <a:t>明确知道操作</a:t>
            </a:r>
            <a:endParaRPr lang="en-US" altLang="zh-CN" dirty="0" smtClean="0"/>
          </a:p>
          <a:p>
            <a:r>
              <a:rPr lang="zh-CN" altLang="en-US" dirty="0"/>
              <a:t>只关</a:t>
            </a:r>
            <a:r>
              <a:rPr lang="zh-CN" altLang="en-US" dirty="0" smtClean="0"/>
              <a:t>心谁触发</a:t>
            </a:r>
            <a:endParaRPr lang="en-US" altLang="zh-CN" dirty="0" smtClean="0"/>
          </a:p>
          <a:p>
            <a:r>
              <a:rPr lang="zh-CN" altLang="en-US" dirty="0"/>
              <a:t>录</a:t>
            </a:r>
            <a:r>
              <a:rPr lang="zh-CN" altLang="en-US" dirty="0" smtClean="0"/>
              <a:t>制操作</a:t>
            </a:r>
            <a:endParaRPr lang="en-US" altLang="zh-CN" dirty="0" smtClean="0"/>
          </a:p>
          <a:p>
            <a:endParaRPr lang="zh-CN" altLang="en-US" dirty="0"/>
          </a:p>
        </p:txBody>
      </p:sp>
      <p:pic>
        <p:nvPicPr>
          <p:cNvPr id="9" name="图片 8"/>
          <p:cNvPicPr>
            <a:picLocks noChangeAspect="1"/>
          </p:cNvPicPr>
          <p:nvPr/>
        </p:nvPicPr>
        <p:blipFill>
          <a:blip r:embed="rId3"/>
          <a:stretch>
            <a:fillRect/>
          </a:stretch>
        </p:blipFill>
        <p:spPr>
          <a:xfrm>
            <a:off x="5020236" y="587531"/>
            <a:ext cx="5886190" cy="3188567"/>
          </a:xfrm>
          <a:prstGeom prst="rect">
            <a:avLst/>
          </a:prstGeom>
        </p:spPr>
      </p:pic>
      <p:pic>
        <p:nvPicPr>
          <p:cNvPr id="10" name="图片 9"/>
          <p:cNvPicPr>
            <a:picLocks noChangeAspect="1"/>
          </p:cNvPicPr>
          <p:nvPr/>
        </p:nvPicPr>
        <p:blipFill>
          <a:blip r:embed="rId4"/>
          <a:stretch>
            <a:fillRect/>
          </a:stretch>
        </p:blipFill>
        <p:spPr>
          <a:xfrm>
            <a:off x="521386" y="2957818"/>
            <a:ext cx="5511265" cy="1869621"/>
          </a:xfrm>
          <a:prstGeom prst="rect">
            <a:avLst/>
          </a:prstGeom>
        </p:spPr>
      </p:pic>
      <p:pic>
        <p:nvPicPr>
          <p:cNvPr id="11" name="图片 10"/>
          <p:cNvPicPr>
            <a:picLocks noChangeAspect="1"/>
          </p:cNvPicPr>
          <p:nvPr/>
        </p:nvPicPr>
        <p:blipFill>
          <a:blip r:embed="rId5"/>
          <a:stretch>
            <a:fillRect/>
          </a:stretch>
        </p:blipFill>
        <p:spPr>
          <a:xfrm>
            <a:off x="3936749" y="4174861"/>
            <a:ext cx="5421126" cy="2031047"/>
          </a:xfrm>
          <a:prstGeom prst="rect">
            <a:avLst/>
          </a:prstGeom>
        </p:spPr>
      </p:pic>
    </p:spTree>
    <p:extLst>
      <p:ext uri="{BB962C8B-B14F-4D97-AF65-F5344CB8AC3E}">
        <p14:creationId xmlns:p14="http://schemas.microsoft.com/office/powerpoint/2010/main" val="4099213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xmlns="" id="{CCD26F59-6975-4286-98FB-2D4E0045784D}"/>
              </a:ext>
            </a:extLst>
          </p:cNvPr>
          <p:cNvSpPr>
            <a:spLocks noGrp="1"/>
          </p:cNvSpPr>
          <p:nvPr>
            <p:ph type="dt" sz="half" idx="10"/>
          </p:nvPr>
        </p:nvSpPr>
        <p:spPr/>
        <p:txBody>
          <a:bodyPr/>
          <a:lstStyle/>
          <a:p>
            <a:r>
              <a:rPr lang="en-US"/>
              <a:t>Date</a:t>
            </a:r>
          </a:p>
        </p:txBody>
      </p:sp>
      <p:sp>
        <p:nvSpPr>
          <p:cNvPr id="7" name="Footer Placeholder 6">
            <a:extLst>
              <a:ext uri="{FF2B5EF4-FFF2-40B4-BE49-F238E27FC236}">
                <a16:creationId xmlns:a16="http://schemas.microsoft.com/office/drawing/2014/main" xmlns="" id="{91337D04-F29E-4894-AA2C-9C669787F86E}"/>
              </a:ext>
            </a:extLst>
          </p:cNvPr>
          <p:cNvSpPr>
            <a:spLocks noGrp="1"/>
          </p:cNvSpPr>
          <p:nvPr>
            <p:ph type="ftr" sz="quarter" idx="11"/>
          </p:nvPr>
        </p:nvSpPr>
        <p:spPr/>
        <p:txBody>
          <a:bodyPr/>
          <a:lstStyle/>
          <a:p>
            <a:r>
              <a:rPr lang="en-US"/>
              <a:t>Your Footer Here</a:t>
            </a:r>
          </a:p>
        </p:txBody>
      </p:sp>
      <p:sp>
        <p:nvSpPr>
          <p:cNvPr id="8" name="Slide Number Placeholder 7">
            <a:extLst>
              <a:ext uri="{FF2B5EF4-FFF2-40B4-BE49-F238E27FC236}">
                <a16:creationId xmlns:a16="http://schemas.microsoft.com/office/drawing/2014/main" xmlns="" id="{8E294D89-4B92-4C25-93C3-28017F1DCBE7}"/>
              </a:ext>
            </a:extLst>
          </p:cNvPr>
          <p:cNvSpPr>
            <a:spLocks noGrp="1"/>
          </p:cNvSpPr>
          <p:nvPr>
            <p:ph type="sldNum" sz="quarter" idx="12"/>
          </p:nvPr>
        </p:nvSpPr>
        <p:spPr/>
        <p:txBody>
          <a:bodyPr/>
          <a:lstStyle/>
          <a:p>
            <a:fld id="{672B7600-67E3-4D97-B453-880E2742B982}" type="slidenum">
              <a:rPr lang="en-US" smtClean="0"/>
              <a:pPr/>
              <a:t>26</a:t>
            </a:fld>
            <a:endParaRPr lang="en-US"/>
          </a:p>
        </p:txBody>
      </p:sp>
      <p:sp>
        <p:nvSpPr>
          <p:cNvPr id="10" name="矩形 9"/>
          <p:cNvSpPr/>
          <p:nvPr/>
        </p:nvSpPr>
        <p:spPr>
          <a:xfrm>
            <a:off x="7343563" y="1079008"/>
            <a:ext cx="809837" cy="369332"/>
          </a:xfrm>
          <a:prstGeom prst="rect">
            <a:avLst/>
          </a:prstGeom>
        </p:spPr>
        <p:txBody>
          <a:bodyPr wrap="none">
            <a:spAutoFit/>
          </a:bodyPr>
          <a:lstStyle/>
          <a:p>
            <a:r>
              <a:rPr lang="en-US" altLang="zh-CN" dirty="0" smtClean="0"/>
              <a:t>950ms</a:t>
            </a:r>
            <a:endParaRPr lang="zh-CN" altLang="en-US" dirty="0"/>
          </a:p>
        </p:txBody>
      </p:sp>
      <p:pic>
        <p:nvPicPr>
          <p:cNvPr id="13" name="图片 12"/>
          <p:cNvPicPr>
            <a:picLocks noChangeAspect="1"/>
          </p:cNvPicPr>
          <p:nvPr/>
        </p:nvPicPr>
        <p:blipFill>
          <a:blip r:embed="rId3"/>
          <a:stretch>
            <a:fillRect/>
          </a:stretch>
        </p:blipFill>
        <p:spPr>
          <a:xfrm>
            <a:off x="213037" y="155877"/>
            <a:ext cx="6485714" cy="2028571"/>
          </a:xfrm>
          <a:prstGeom prst="rect">
            <a:avLst/>
          </a:prstGeom>
        </p:spPr>
      </p:pic>
      <p:pic>
        <p:nvPicPr>
          <p:cNvPr id="14" name="图片 13"/>
          <p:cNvPicPr>
            <a:picLocks noChangeAspect="1"/>
          </p:cNvPicPr>
          <p:nvPr/>
        </p:nvPicPr>
        <p:blipFill>
          <a:blip r:embed="rId4"/>
          <a:stretch>
            <a:fillRect/>
          </a:stretch>
        </p:blipFill>
        <p:spPr>
          <a:xfrm>
            <a:off x="2209800" y="2184448"/>
            <a:ext cx="5809524" cy="1933333"/>
          </a:xfrm>
          <a:prstGeom prst="rect">
            <a:avLst/>
          </a:prstGeom>
        </p:spPr>
      </p:pic>
      <p:pic>
        <p:nvPicPr>
          <p:cNvPr id="15" name="图片 14"/>
          <p:cNvPicPr>
            <a:picLocks noChangeAspect="1"/>
          </p:cNvPicPr>
          <p:nvPr/>
        </p:nvPicPr>
        <p:blipFill>
          <a:blip r:embed="rId5"/>
          <a:stretch>
            <a:fillRect/>
          </a:stretch>
        </p:blipFill>
        <p:spPr>
          <a:xfrm>
            <a:off x="3948066" y="4184859"/>
            <a:ext cx="5752381" cy="1980952"/>
          </a:xfrm>
          <a:prstGeom prst="rect">
            <a:avLst/>
          </a:prstGeom>
        </p:spPr>
      </p:pic>
      <p:sp>
        <p:nvSpPr>
          <p:cNvPr id="16" name="矩形 15"/>
          <p:cNvSpPr/>
          <p:nvPr/>
        </p:nvSpPr>
        <p:spPr>
          <a:xfrm>
            <a:off x="8855623" y="3151114"/>
            <a:ext cx="926857" cy="369332"/>
          </a:xfrm>
          <a:prstGeom prst="rect">
            <a:avLst/>
          </a:prstGeom>
        </p:spPr>
        <p:txBody>
          <a:bodyPr wrap="none">
            <a:spAutoFit/>
          </a:bodyPr>
          <a:lstStyle/>
          <a:p>
            <a:r>
              <a:rPr lang="en-US" altLang="zh-CN" dirty="0" smtClean="0"/>
              <a:t>1000ms</a:t>
            </a:r>
            <a:endParaRPr lang="zh-CN" altLang="en-US" dirty="0"/>
          </a:p>
        </p:txBody>
      </p:sp>
      <p:sp>
        <p:nvSpPr>
          <p:cNvPr id="17" name="矩形 16"/>
          <p:cNvSpPr/>
          <p:nvPr/>
        </p:nvSpPr>
        <p:spPr>
          <a:xfrm>
            <a:off x="10183126" y="5082513"/>
            <a:ext cx="926857" cy="369332"/>
          </a:xfrm>
          <a:prstGeom prst="rect">
            <a:avLst/>
          </a:prstGeom>
        </p:spPr>
        <p:txBody>
          <a:bodyPr wrap="none">
            <a:spAutoFit/>
          </a:bodyPr>
          <a:lstStyle/>
          <a:p>
            <a:r>
              <a:rPr lang="en-US" altLang="zh-CN" dirty="0" smtClean="0"/>
              <a:t>1050ms</a:t>
            </a:r>
            <a:endParaRPr lang="zh-CN" altLang="en-US" dirty="0"/>
          </a:p>
        </p:txBody>
      </p:sp>
    </p:spTree>
    <p:extLst>
      <p:ext uri="{BB962C8B-B14F-4D97-AF65-F5344CB8AC3E}">
        <p14:creationId xmlns:p14="http://schemas.microsoft.com/office/powerpoint/2010/main" val="3311298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xmlns="" id="{CCD26F59-6975-4286-98FB-2D4E0045784D}"/>
              </a:ext>
            </a:extLst>
          </p:cNvPr>
          <p:cNvSpPr>
            <a:spLocks noGrp="1"/>
          </p:cNvSpPr>
          <p:nvPr>
            <p:ph type="dt" sz="half" idx="10"/>
          </p:nvPr>
        </p:nvSpPr>
        <p:spPr/>
        <p:txBody>
          <a:bodyPr/>
          <a:lstStyle/>
          <a:p>
            <a:r>
              <a:rPr lang="en-US"/>
              <a:t>Date</a:t>
            </a:r>
          </a:p>
        </p:txBody>
      </p:sp>
      <p:sp>
        <p:nvSpPr>
          <p:cNvPr id="7" name="Footer Placeholder 6">
            <a:extLst>
              <a:ext uri="{FF2B5EF4-FFF2-40B4-BE49-F238E27FC236}">
                <a16:creationId xmlns:a16="http://schemas.microsoft.com/office/drawing/2014/main" xmlns="" id="{91337D04-F29E-4894-AA2C-9C669787F86E}"/>
              </a:ext>
            </a:extLst>
          </p:cNvPr>
          <p:cNvSpPr>
            <a:spLocks noGrp="1"/>
          </p:cNvSpPr>
          <p:nvPr>
            <p:ph type="ftr" sz="quarter" idx="11"/>
          </p:nvPr>
        </p:nvSpPr>
        <p:spPr/>
        <p:txBody>
          <a:bodyPr/>
          <a:lstStyle/>
          <a:p>
            <a:r>
              <a:rPr lang="en-US"/>
              <a:t>Your Footer Here</a:t>
            </a:r>
          </a:p>
        </p:txBody>
      </p:sp>
      <p:sp>
        <p:nvSpPr>
          <p:cNvPr id="8" name="Slide Number Placeholder 7">
            <a:extLst>
              <a:ext uri="{FF2B5EF4-FFF2-40B4-BE49-F238E27FC236}">
                <a16:creationId xmlns:a16="http://schemas.microsoft.com/office/drawing/2014/main" xmlns="" id="{8E294D89-4B92-4C25-93C3-28017F1DCBE7}"/>
              </a:ext>
            </a:extLst>
          </p:cNvPr>
          <p:cNvSpPr>
            <a:spLocks noGrp="1"/>
          </p:cNvSpPr>
          <p:nvPr>
            <p:ph type="sldNum" sz="quarter" idx="12"/>
          </p:nvPr>
        </p:nvSpPr>
        <p:spPr/>
        <p:txBody>
          <a:bodyPr/>
          <a:lstStyle/>
          <a:p>
            <a:fld id="{672B7600-67E3-4D97-B453-880E2742B982}" type="slidenum">
              <a:rPr lang="en-US" smtClean="0"/>
              <a:pPr/>
              <a:t>27</a:t>
            </a:fld>
            <a:endParaRPr lang="en-US"/>
          </a:p>
        </p:txBody>
      </p:sp>
      <p:pic>
        <p:nvPicPr>
          <p:cNvPr id="2" name="图片 1"/>
          <p:cNvPicPr>
            <a:picLocks noChangeAspect="1"/>
          </p:cNvPicPr>
          <p:nvPr/>
        </p:nvPicPr>
        <p:blipFill>
          <a:blip r:embed="rId3"/>
          <a:stretch>
            <a:fillRect/>
          </a:stretch>
        </p:blipFill>
        <p:spPr>
          <a:xfrm>
            <a:off x="321821" y="119484"/>
            <a:ext cx="11870179" cy="2356580"/>
          </a:xfrm>
          <a:prstGeom prst="rect">
            <a:avLst/>
          </a:prstGeom>
        </p:spPr>
      </p:pic>
      <p:sp>
        <p:nvSpPr>
          <p:cNvPr id="18" name="矩形 17"/>
          <p:cNvSpPr/>
          <p:nvPr/>
        </p:nvSpPr>
        <p:spPr>
          <a:xfrm>
            <a:off x="5657418" y="1429386"/>
            <a:ext cx="877163" cy="369332"/>
          </a:xfrm>
          <a:prstGeom prst="rect">
            <a:avLst/>
          </a:prstGeom>
        </p:spPr>
        <p:txBody>
          <a:bodyPr wrap="none">
            <a:spAutoFit/>
          </a:bodyPr>
          <a:lstStyle/>
          <a:p>
            <a:r>
              <a:rPr lang="zh-CN" altLang="en-US" dirty="0" smtClean="0"/>
              <a:t>入手点</a:t>
            </a:r>
            <a:endParaRPr lang="zh-CN" altLang="en-US" dirty="0"/>
          </a:p>
        </p:txBody>
      </p:sp>
      <p:sp>
        <p:nvSpPr>
          <p:cNvPr id="20" name="矩形 19"/>
          <p:cNvSpPr/>
          <p:nvPr/>
        </p:nvSpPr>
        <p:spPr>
          <a:xfrm>
            <a:off x="4919751" y="4590422"/>
            <a:ext cx="2031325" cy="369332"/>
          </a:xfrm>
          <a:prstGeom prst="rect">
            <a:avLst/>
          </a:prstGeom>
        </p:spPr>
        <p:txBody>
          <a:bodyPr wrap="none">
            <a:spAutoFit/>
          </a:bodyPr>
          <a:lstStyle/>
          <a:p>
            <a:r>
              <a:rPr lang="zh-CN" altLang="en-US" dirty="0"/>
              <a:t>消</a:t>
            </a:r>
            <a:r>
              <a:rPr lang="zh-CN" altLang="en-US" dirty="0" smtClean="0"/>
              <a:t>失前确定触发点</a:t>
            </a:r>
            <a:endParaRPr lang="zh-CN" altLang="en-US" dirty="0"/>
          </a:p>
        </p:txBody>
      </p:sp>
      <p:pic>
        <p:nvPicPr>
          <p:cNvPr id="21" name="图片 20"/>
          <p:cNvPicPr>
            <a:picLocks noChangeAspect="1"/>
          </p:cNvPicPr>
          <p:nvPr/>
        </p:nvPicPr>
        <p:blipFill>
          <a:blip r:embed="rId4"/>
          <a:stretch>
            <a:fillRect/>
          </a:stretch>
        </p:blipFill>
        <p:spPr>
          <a:xfrm>
            <a:off x="453325" y="2546203"/>
            <a:ext cx="10695238" cy="1961905"/>
          </a:xfrm>
          <a:prstGeom prst="rect">
            <a:avLst/>
          </a:prstGeom>
        </p:spPr>
      </p:pic>
      <p:pic>
        <p:nvPicPr>
          <p:cNvPr id="22" name="图片 21"/>
          <p:cNvPicPr>
            <a:picLocks noChangeAspect="1"/>
          </p:cNvPicPr>
          <p:nvPr/>
        </p:nvPicPr>
        <p:blipFill>
          <a:blip r:embed="rId5"/>
          <a:stretch>
            <a:fillRect/>
          </a:stretch>
        </p:blipFill>
        <p:spPr>
          <a:xfrm>
            <a:off x="277777" y="5119891"/>
            <a:ext cx="13152381" cy="1542857"/>
          </a:xfrm>
          <a:prstGeom prst="rect">
            <a:avLst/>
          </a:prstGeom>
        </p:spPr>
      </p:pic>
    </p:spTree>
    <p:extLst>
      <p:ext uri="{BB962C8B-B14F-4D97-AF65-F5344CB8AC3E}">
        <p14:creationId xmlns:p14="http://schemas.microsoft.com/office/powerpoint/2010/main" val="3375231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r>
              <a:rPr lang="en-US" smtClean="0"/>
              <a:t>Date</a:t>
            </a:r>
            <a:endParaRPr lang="en-US"/>
          </a:p>
        </p:txBody>
      </p:sp>
      <p:sp>
        <p:nvSpPr>
          <p:cNvPr id="5" name="页脚占位符 4"/>
          <p:cNvSpPr>
            <a:spLocks noGrp="1"/>
          </p:cNvSpPr>
          <p:nvPr>
            <p:ph type="ftr" sz="quarter" idx="11"/>
          </p:nvPr>
        </p:nvSpPr>
        <p:spPr/>
        <p:txBody>
          <a:bodyPr/>
          <a:lstStyle/>
          <a:p>
            <a:r>
              <a:rPr lang="en-US" smtClean="0"/>
              <a:t>Your Footer Here</a:t>
            </a:r>
            <a:endParaRPr lang="en-US"/>
          </a:p>
        </p:txBody>
      </p:sp>
      <p:sp>
        <p:nvSpPr>
          <p:cNvPr id="6" name="灯片编号占位符 5"/>
          <p:cNvSpPr>
            <a:spLocks noGrp="1"/>
          </p:cNvSpPr>
          <p:nvPr>
            <p:ph type="sldNum" sz="quarter" idx="12"/>
          </p:nvPr>
        </p:nvSpPr>
        <p:spPr/>
        <p:txBody>
          <a:bodyPr/>
          <a:lstStyle/>
          <a:p>
            <a:fld id="{672B7600-67E3-4D97-B453-880E2742B982}" type="slidenum">
              <a:rPr lang="en-US" smtClean="0"/>
              <a:t>28</a:t>
            </a:fld>
            <a:endParaRPr lang="en-US"/>
          </a:p>
        </p:txBody>
      </p:sp>
      <p:pic>
        <p:nvPicPr>
          <p:cNvPr id="7" name="图片 6"/>
          <p:cNvPicPr>
            <a:picLocks noChangeAspect="1"/>
          </p:cNvPicPr>
          <p:nvPr/>
        </p:nvPicPr>
        <p:blipFill>
          <a:blip r:embed="rId2"/>
          <a:stretch>
            <a:fillRect/>
          </a:stretch>
        </p:blipFill>
        <p:spPr>
          <a:xfrm>
            <a:off x="793375" y="214409"/>
            <a:ext cx="8647619" cy="1552381"/>
          </a:xfrm>
          <a:prstGeom prst="rect">
            <a:avLst/>
          </a:prstGeom>
        </p:spPr>
      </p:pic>
      <p:pic>
        <p:nvPicPr>
          <p:cNvPr id="9" name="图片 8"/>
          <p:cNvPicPr>
            <a:picLocks noChangeAspect="1"/>
          </p:cNvPicPr>
          <p:nvPr/>
        </p:nvPicPr>
        <p:blipFill>
          <a:blip r:embed="rId3"/>
          <a:stretch>
            <a:fillRect/>
          </a:stretch>
        </p:blipFill>
        <p:spPr>
          <a:xfrm>
            <a:off x="977684" y="2134290"/>
            <a:ext cx="11483257" cy="1459665"/>
          </a:xfrm>
          <a:prstGeom prst="rect">
            <a:avLst/>
          </a:prstGeom>
        </p:spPr>
      </p:pic>
      <p:sp>
        <p:nvSpPr>
          <p:cNvPr id="10" name="Title 3">
            <a:extLst>
              <a:ext uri="{FF2B5EF4-FFF2-40B4-BE49-F238E27FC236}">
                <a16:creationId xmlns:a16="http://schemas.microsoft.com/office/drawing/2014/main" xmlns="" id="{4349B84D-A234-4296-B4C9-92A57C6D1AFC}"/>
              </a:ext>
            </a:extLst>
          </p:cNvPr>
          <p:cNvSpPr>
            <a:spLocks noGrp="1"/>
          </p:cNvSpPr>
          <p:nvPr>
            <p:ph type="title"/>
          </p:nvPr>
        </p:nvSpPr>
        <p:spPr>
          <a:xfrm>
            <a:off x="179825" y="2511846"/>
            <a:ext cx="6117193" cy="2178423"/>
          </a:xfrm>
        </p:spPr>
        <p:txBody>
          <a:bodyPr>
            <a:normAutofit/>
          </a:bodyPr>
          <a:lstStyle/>
          <a:p>
            <a:r>
              <a:rPr lang="en-US" altLang="zh-CN" dirty="0" err="1" smtClean="0"/>
              <a:t>MouseDown</a:t>
            </a:r>
            <a:r>
              <a:rPr lang="en-US" altLang="zh-CN" dirty="0" smtClean="0"/>
              <a:t/>
            </a:r>
            <a:br>
              <a:rPr lang="en-US" altLang="zh-CN" dirty="0" smtClean="0"/>
            </a:br>
            <a:r>
              <a:rPr lang="en-US" altLang="zh-CN" dirty="0" err="1" smtClean="0"/>
              <a:t>MouseUp</a:t>
            </a:r>
            <a:r>
              <a:rPr lang="en-US" altLang="zh-CN" dirty="0" smtClean="0"/>
              <a:t/>
            </a:r>
            <a:br>
              <a:rPr lang="en-US" altLang="zh-CN" dirty="0" smtClean="0"/>
            </a:br>
            <a:r>
              <a:rPr lang="en-US" altLang="zh-CN" dirty="0" err="1"/>
              <a:t>MouseClick</a:t>
            </a:r>
            <a:endParaRPr lang="en-US" dirty="0"/>
          </a:p>
        </p:txBody>
      </p:sp>
      <p:pic>
        <p:nvPicPr>
          <p:cNvPr id="11" name="图片 10"/>
          <p:cNvPicPr>
            <a:picLocks noChangeAspect="1"/>
          </p:cNvPicPr>
          <p:nvPr/>
        </p:nvPicPr>
        <p:blipFill>
          <a:blip r:embed="rId4"/>
          <a:stretch>
            <a:fillRect/>
          </a:stretch>
        </p:blipFill>
        <p:spPr>
          <a:xfrm>
            <a:off x="2375647" y="3961455"/>
            <a:ext cx="9474585" cy="1457628"/>
          </a:xfrm>
          <a:prstGeom prst="rect">
            <a:avLst/>
          </a:prstGeom>
        </p:spPr>
      </p:pic>
      <p:sp>
        <p:nvSpPr>
          <p:cNvPr id="12" name="矩形 11"/>
          <p:cNvSpPr/>
          <p:nvPr/>
        </p:nvSpPr>
        <p:spPr>
          <a:xfrm>
            <a:off x="4738096" y="5594815"/>
            <a:ext cx="2715808" cy="369332"/>
          </a:xfrm>
          <a:prstGeom prst="rect">
            <a:avLst/>
          </a:prstGeom>
        </p:spPr>
        <p:txBody>
          <a:bodyPr wrap="none">
            <a:spAutoFit/>
          </a:bodyPr>
          <a:lstStyle/>
          <a:p>
            <a:r>
              <a:rPr lang="en-US" altLang="zh-CN" dirty="0" err="1" smtClean="0"/>
              <a:t>MouseUp</a:t>
            </a:r>
            <a:r>
              <a:rPr lang="zh-CN" altLang="en-US" dirty="0" smtClean="0"/>
              <a:t>触发了弹窗消失</a:t>
            </a:r>
            <a:endParaRPr lang="zh-CN" altLang="en-US" dirty="0"/>
          </a:p>
        </p:txBody>
      </p:sp>
    </p:spTree>
    <p:extLst>
      <p:ext uri="{BB962C8B-B14F-4D97-AF65-F5344CB8AC3E}">
        <p14:creationId xmlns:p14="http://schemas.microsoft.com/office/powerpoint/2010/main" val="15217219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6659436" y="1219200"/>
            <a:ext cx="5005136" cy="3966334"/>
          </a:xfrm>
          <a:prstGeom prst="rect">
            <a:avLst/>
          </a:prstGeom>
        </p:spPr>
      </p:pic>
      <p:pic>
        <p:nvPicPr>
          <p:cNvPr id="9" name="图片 8"/>
          <p:cNvPicPr>
            <a:picLocks noChangeAspect="1"/>
          </p:cNvPicPr>
          <p:nvPr/>
        </p:nvPicPr>
        <p:blipFill>
          <a:blip r:embed="rId4"/>
          <a:stretch>
            <a:fillRect/>
          </a:stretch>
        </p:blipFill>
        <p:spPr>
          <a:xfrm>
            <a:off x="545372" y="912010"/>
            <a:ext cx="5276190" cy="4085714"/>
          </a:xfrm>
          <a:prstGeom prst="rect">
            <a:avLst/>
          </a:prstGeom>
        </p:spPr>
      </p:pic>
      <p:pic>
        <p:nvPicPr>
          <p:cNvPr id="11" name="图片 10"/>
          <p:cNvPicPr>
            <a:picLocks noChangeAspect="1"/>
          </p:cNvPicPr>
          <p:nvPr/>
        </p:nvPicPr>
        <p:blipFill>
          <a:blip r:embed="rId5"/>
          <a:stretch>
            <a:fillRect/>
          </a:stretch>
        </p:blipFill>
        <p:spPr>
          <a:xfrm>
            <a:off x="1713676" y="3860800"/>
            <a:ext cx="2944623" cy="2108987"/>
          </a:xfrm>
          <a:prstGeom prst="rect">
            <a:avLst/>
          </a:prstGeom>
        </p:spPr>
      </p:pic>
    </p:spTree>
    <p:extLst>
      <p:ext uri="{BB962C8B-B14F-4D97-AF65-F5344CB8AC3E}">
        <p14:creationId xmlns:p14="http://schemas.microsoft.com/office/powerpoint/2010/main" val="42337677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4349B84D-A234-4296-B4C9-92A57C6D1AFC}"/>
              </a:ext>
            </a:extLst>
          </p:cNvPr>
          <p:cNvSpPr>
            <a:spLocks noGrp="1"/>
          </p:cNvSpPr>
          <p:nvPr>
            <p:ph type="title"/>
          </p:nvPr>
        </p:nvSpPr>
        <p:spPr/>
        <p:txBody>
          <a:bodyPr/>
          <a:lstStyle/>
          <a:p>
            <a:r>
              <a:rPr lang="zh-CN" altLang="en-US" dirty="0"/>
              <a:t>什么是火焰图</a:t>
            </a:r>
            <a:r>
              <a:rPr lang="zh-CN" altLang="en-US" dirty="0" smtClean="0"/>
              <a:t>？</a:t>
            </a:r>
            <a:endParaRPr lang="en-US" dirty="0"/>
          </a:p>
        </p:txBody>
      </p:sp>
      <p:sp>
        <p:nvSpPr>
          <p:cNvPr id="5" name="Content Placeholder 4">
            <a:extLst>
              <a:ext uri="{FF2B5EF4-FFF2-40B4-BE49-F238E27FC236}">
                <a16:creationId xmlns:a16="http://schemas.microsoft.com/office/drawing/2014/main" xmlns="" id="{BE780FC3-EBC9-4538-91F6-C3852A655574}"/>
              </a:ext>
            </a:extLst>
          </p:cNvPr>
          <p:cNvSpPr>
            <a:spLocks noGrp="1"/>
          </p:cNvSpPr>
          <p:nvPr>
            <p:ph idx="1"/>
          </p:nvPr>
        </p:nvSpPr>
        <p:spPr/>
        <p:txBody>
          <a:bodyPr/>
          <a:lstStyle/>
          <a:p>
            <a:r>
              <a:rPr lang="zh-CN" altLang="en-US" dirty="0"/>
              <a:t>火焰图是一种可视化工具，通常在 </a:t>
            </a:r>
            <a:r>
              <a:rPr lang="en-US" altLang="zh-CN" b="1" dirty="0"/>
              <a:t>Chrome </a:t>
            </a:r>
            <a:r>
              <a:rPr lang="en-US" altLang="zh-CN" b="1" dirty="0" err="1"/>
              <a:t>DevTools</a:t>
            </a:r>
            <a:r>
              <a:rPr lang="en-US" altLang="zh-CN" b="1" dirty="0"/>
              <a:t> </a:t>
            </a:r>
            <a:r>
              <a:rPr lang="zh-CN" altLang="en-US" b="1" dirty="0"/>
              <a:t>的“</a:t>
            </a:r>
            <a:r>
              <a:rPr lang="en-US" altLang="zh-CN" b="1" dirty="0"/>
              <a:t>Performance”</a:t>
            </a:r>
            <a:r>
              <a:rPr lang="zh-CN" altLang="en-US" b="1" dirty="0"/>
              <a:t>面板</a:t>
            </a:r>
            <a:r>
              <a:rPr lang="zh-CN" altLang="en-US" dirty="0"/>
              <a:t> 中使用。它看似复杂，但本质上是 </a:t>
            </a:r>
            <a:r>
              <a:rPr lang="zh-CN" altLang="en-US" b="1" dirty="0"/>
              <a:t>任务调用堆叠图</a:t>
            </a:r>
            <a:r>
              <a:rPr lang="zh-CN" altLang="en-US" dirty="0"/>
              <a:t>，类似于依赖</a:t>
            </a:r>
            <a:r>
              <a:rPr lang="zh-CN" altLang="en-US" dirty="0" smtClean="0"/>
              <a:t>树</a:t>
            </a:r>
            <a:endParaRPr lang="zh-CN" altLang="en-US" noProof="1"/>
          </a:p>
        </p:txBody>
      </p:sp>
      <p:sp>
        <p:nvSpPr>
          <p:cNvPr id="2" name="Date Placeholder 1">
            <a:extLst>
              <a:ext uri="{FF2B5EF4-FFF2-40B4-BE49-F238E27FC236}">
                <a16:creationId xmlns:a16="http://schemas.microsoft.com/office/drawing/2014/main" xmlns="" id="{72B2E0B8-7E8C-4D5B-8720-7D6DF5745A86}"/>
              </a:ext>
            </a:extLst>
          </p:cNvPr>
          <p:cNvSpPr>
            <a:spLocks noGrp="1"/>
          </p:cNvSpPr>
          <p:nvPr>
            <p:ph type="dt" sz="half" idx="10"/>
          </p:nvPr>
        </p:nvSpPr>
        <p:spPr/>
        <p:txBody>
          <a:bodyPr/>
          <a:lstStyle/>
          <a:p>
            <a:r>
              <a:rPr lang="en-US"/>
              <a:t>Date</a:t>
            </a:r>
          </a:p>
        </p:txBody>
      </p:sp>
      <p:sp>
        <p:nvSpPr>
          <p:cNvPr id="3" name="Footer Placeholder 2">
            <a:extLst>
              <a:ext uri="{FF2B5EF4-FFF2-40B4-BE49-F238E27FC236}">
                <a16:creationId xmlns:a16="http://schemas.microsoft.com/office/drawing/2014/main" xmlns="" id="{E508D2D0-7ED2-46AF-8889-FC3188626EE6}"/>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xmlns="" id="{7E492738-5ABF-4B0E-8DE3-867BE4D42FC5}"/>
              </a:ext>
            </a:extLst>
          </p:cNvPr>
          <p:cNvSpPr>
            <a:spLocks noGrp="1"/>
          </p:cNvSpPr>
          <p:nvPr>
            <p:ph type="sldNum" sz="quarter" idx="12"/>
          </p:nvPr>
        </p:nvSpPr>
        <p:spPr/>
        <p:txBody>
          <a:bodyPr/>
          <a:lstStyle/>
          <a:p>
            <a:fld id="{672B7600-67E3-4D97-B453-880E2742B982}" type="slidenum">
              <a:rPr lang="en-US" smtClean="0"/>
              <a:pPr/>
              <a:t>3</a:t>
            </a:fld>
            <a:endParaRPr lang="en-US"/>
          </a:p>
        </p:txBody>
      </p:sp>
      <p:pic>
        <p:nvPicPr>
          <p:cNvPr id="9" name="图片 8"/>
          <p:cNvPicPr>
            <a:picLocks noChangeAspect="1"/>
          </p:cNvPicPr>
          <p:nvPr/>
        </p:nvPicPr>
        <p:blipFill>
          <a:blip r:embed="rId3"/>
          <a:stretch>
            <a:fillRect/>
          </a:stretch>
        </p:blipFill>
        <p:spPr>
          <a:xfrm>
            <a:off x="1191366" y="3830456"/>
            <a:ext cx="8790834" cy="1803083"/>
          </a:xfrm>
          <a:prstGeom prst="rect">
            <a:avLst/>
          </a:prstGeom>
        </p:spPr>
      </p:pic>
    </p:spTree>
    <p:extLst>
      <p:ext uri="{BB962C8B-B14F-4D97-AF65-F5344CB8AC3E}">
        <p14:creationId xmlns:p14="http://schemas.microsoft.com/office/powerpoint/2010/main" val="2382024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南辕北辙</a:t>
            </a:r>
            <a:endParaRPr lang="zh-CN" altLang="en-US" dirty="0"/>
          </a:p>
        </p:txBody>
      </p:sp>
      <p:sp>
        <p:nvSpPr>
          <p:cNvPr id="4" name="日期占位符 3"/>
          <p:cNvSpPr>
            <a:spLocks noGrp="1"/>
          </p:cNvSpPr>
          <p:nvPr>
            <p:ph type="dt" sz="half" idx="10"/>
          </p:nvPr>
        </p:nvSpPr>
        <p:spPr/>
        <p:txBody>
          <a:bodyPr/>
          <a:lstStyle/>
          <a:p>
            <a:r>
              <a:rPr lang="en-US" smtClean="0"/>
              <a:t>Date</a:t>
            </a:r>
            <a:endParaRPr lang="en-US"/>
          </a:p>
        </p:txBody>
      </p:sp>
      <p:sp>
        <p:nvSpPr>
          <p:cNvPr id="5" name="页脚占位符 4"/>
          <p:cNvSpPr>
            <a:spLocks noGrp="1"/>
          </p:cNvSpPr>
          <p:nvPr>
            <p:ph type="ftr" sz="quarter" idx="11"/>
          </p:nvPr>
        </p:nvSpPr>
        <p:spPr/>
        <p:txBody>
          <a:bodyPr/>
          <a:lstStyle/>
          <a:p>
            <a:r>
              <a:rPr lang="en-US" smtClean="0"/>
              <a:t>Your Footer Here</a:t>
            </a:r>
            <a:endParaRPr lang="en-US"/>
          </a:p>
        </p:txBody>
      </p:sp>
      <p:sp>
        <p:nvSpPr>
          <p:cNvPr id="6" name="灯片编号占位符 5"/>
          <p:cNvSpPr>
            <a:spLocks noGrp="1"/>
          </p:cNvSpPr>
          <p:nvPr>
            <p:ph type="sldNum" sz="quarter" idx="12"/>
          </p:nvPr>
        </p:nvSpPr>
        <p:spPr/>
        <p:txBody>
          <a:bodyPr/>
          <a:lstStyle/>
          <a:p>
            <a:fld id="{672B7600-67E3-4D97-B453-880E2742B982}" type="slidenum">
              <a:rPr lang="en-US" smtClean="0"/>
              <a:t>30</a:t>
            </a:fld>
            <a:endParaRPr lang="en-US"/>
          </a:p>
        </p:txBody>
      </p:sp>
      <p:sp>
        <p:nvSpPr>
          <p:cNvPr id="7" name="矩形 6"/>
          <p:cNvSpPr/>
          <p:nvPr/>
        </p:nvSpPr>
        <p:spPr>
          <a:xfrm>
            <a:off x="4696178" y="2061192"/>
            <a:ext cx="6096000" cy="3416320"/>
          </a:xfrm>
          <a:prstGeom prst="rect">
            <a:avLst/>
          </a:prstGeom>
        </p:spPr>
        <p:txBody>
          <a:bodyPr>
            <a:spAutoFit/>
          </a:bodyPr>
          <a:lstStyle/>
          <a:p>
            <a:r>
              <a:rPr lang="en-US" altLang="zh-CN" dirty="0" err="1" smtClean="0">
                <a:latin typeface="Consolas" panose="020B0609020204030204" pitchFamily="49" charset="0"/>
              </a:rPr>
              <a:t>this.shouldrender</a:t>
            </a:r>
            <a:r>
              <a:rPr lang="en-US" altLang="zh-CN" dirty="0" smtClean="0">
                <a:latin typeface="Consolas" panose="020B0609020204030204" pitchFamily="49" charset="0"/>
              </a:rPr>
              <a:t> </a:t>
            </a:r>
            <a:r>
              <a:rPr lang="en-US" altLang="zh-CN" dirty="0">
                <a:latin typeface="Consolas" panose="020B0609020204030204" pitchFamily="49" charset="0"/>
              </a:rPr>
              <a:t>= false</a:t>
            </a:r>
          </a:p>
          <a:p>
            <a:r>
              <a:rPr lang="en-US" altLang="zh-CN" dirty="0" smtClean="0">
                <a:latin typeface="Consolas" panose="020B0609020204030204" pitchFamily="49" charset="0"/>
              </a:rPr>
              <a:t>this</a:t>
            </a:r>
            <a:r>
              <a:rPr lang="en-US" altLang="zh-CN" dirty="0">
                <a:latin typeface="Consolas" panose="020B0609020204030204" pitchFamily="49" charset="0"/>
              </a:rPr>
              <a:t>.$</a:t>
            </a:r>
            <a:r>
              <a:rPr lang="en-US" altLang="zh-CN" dirty="0" err="1">
                <a:latin typeface="Consolas" panose="020B0609020204030204" pitchFamily="49" charset="0"/>
              </a:rPr>
              <a:t>nextTick</a:t>
            </a:r>
            <a:r>
              <a:rPr lang="en-US" altLang="zh-CN" dirty="0">
                <a:latin typeface="Consolas" panose="020B0609020204030204" pitchFamily="49" charset="0"/>
              </a:rPr>
              <a:t>(() =&gt; {</a:t>
            </a:r>
          </a:p>
          <a:p>
            <a:r>
              <a:rPr lang="en-US" altLang="zh-CN" dirty="0" smtClean="0">
                <a:latin typeface="Consolas" panose="020B0609020204030204" pitchFamily="49" charset="0"/>
              </a:rPr>
              <a:t>    </a:t>
            </a:r>
            <a:r>
              <a:rPr lang="en-US" altLang="zh-CN" dirty="0" err="1" smtClean="0">
                <a:latin typeface="Consolas" panose="020B0609020204030204" pitchFamily="49" charset="0"/>
              </a:rPr>
              <a:t>this.shouldrender</a:t>
            </a:r>
            <a:r>
              <a:rPr lang="en-US" altLang="zh-CN" dirty="0" smtClean="0">
                <a:latin typeface="Consolas" panose="020B0609020204030204" pitchFamily="49" charset="0"/>
              </a:rPr>
              <a:t> </a:t>
            </a:r>
            <a:r>
              <a:rPr lang="en-US" altLang="zh-CN" dirty="0">
                <a:latin typeface="Consolas" panose="020B0609020204030204" pitchFamily="49" charset="0"/>
              </a:rPr>
              <a:t>= true</a:t>
            </a:r>
          </a:p>
          <a:p>
            <a:r>
              <a:rPr lang="en-US" altLang="zh-CN" dirty="0" smtClean="0">
                <a:latin typeface="Consolas" panose="020B0609020204030204" pitchFamily="49" charset="0"/>
              </a:rPr>
              <a:t>})</a:t>
            </a:r>
          </a:p>
          <a:p>
            <a:endParaRPr lang="en-US" altLang="zh-CN" b="0" dirty="0">
              <a:effectLst/>
              <a:latin typeface="Consolas" panose="020B0609020204030204" pitchFamily="49" charset="0"/>
            </a:endParaRPr>
          </a:p>
          <a:p>
            <a:r>
              <a:rPr lang="en-US" altLang="zh-CN" dirty="0" smtClean="0">
                <a:latin typeface="Consolas" panose="020B0609020204030204" pitchFamily="49" charset="0"/>
              </a:rPr>
              <a:t>Clone()</a:t>
            </a:r>
          </a:p>
          <a:p>
            <a:endParaRPr lang="en-US" altLang="zh-CN" b="0" dirty="0">
              <a:effectLst/>
              <a:latin typeface="Consolas" panose="020B0609020204030204" pitchFamily="49" charset="0"/>
            </a:endParaRPr>
          </a:p>
          <a:p>
            <a:r>
              <a:rPr lang="en-US" altLang="zh-CN" dirty="0" smtClean="0">
                <a:latin typeface="Consolas" panose="020B0609020204030204" pitchFamily="49" charset="0"/>
              </a:rPr>
              <a:t>[…data]</a:t>
            </a:r>
          </a:p>
          <a:p>
            <a:endParaRPr lang="en-US" altLang="zh-CN" b="0" dirty="0">
              <a:effectLst/>
              <a:latin typeface="Consolas" panose="020B0609020204030204" pitchFamily="49" charset="0"/>
            </a:endParaRPr>
          </a:p>
          <a:p>
            <a:r>
              <a:rPr lang="en-US" altLang="zh-CN" dirty="0" err="1" smtClean="0">
                <a:latin typeface="Consolas" panose="020B0609020204030204" pitchFamily="49" charset="0"/>
              </a:rPr>
              <a:t>JSON.stringfy</a:t>
            </a:r>
            <a:r>
              <a:rPr lang="en-US" altLang="zh-CN" dirty="0" smtClean="0">
                <a:latin typeface="Consolas" panose="020B0609020204030204" pitchFamily="49" charset="0"/>
              </a:rPr>
              <a:t>()</a:t>
            </a:r>
          </a:p>
          <a:p>
            <a:endParaRPr lang="en-US" altLang="zh-CN" b="0" dirty="0">
              <a:effectLst/>
              <a:latin typeface="Consolas" panose="020B0609020204030204" pitchFamily="49" charset="0"/>
            </a:endParaRPr>
          </a:p>
          <a:p>
            <a:r>
              <a:rPr lang="en-US" altLang="zh-CN" dirty="0" err="1" smtClean="0">
                <a:latin typeface="Consolas" panose="020B0609020204030204" pitchFamily="49" charset="0"/>
              </a:rPr>
              <a:t>forceUpdate</a:t>
            </a:r>
            <a:r>
              <a:rPr lang="en-US" altLang="zh-CN" dirty="0" smtClean="0">
                <a:latin typeface="Consolas" panose="020B0609020204030204" pitchFamily="49" charset="0"/>
              </a:rPr>
              <a:t>()</a:t>
            </a:r>
            <a:endParaRPr lang="en-US" altLang="zh-CN" b="0" dirty="0">
              <a:effectLst/>
              <a:latin typeface="Consolas" panose="020B0609020204030204" pitchFamily="49" charset="0"/>
            </a:endParaRPr>
          </a:p>
        </p:txBody>
      </p:sp>
    </p:spTree>
    <p:extLst>
      <p:ext uri="{BB962C8B-B14F-4D97-AF65-F5344CB8AC3E}">
        <p14:creationId xmlns:p14="http://schemas.microsoft.com/office/powerpoint/2010/main" val="3102123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4349B84D-A234-4296-B4C9-92A57C6D1AFC}"/>
              </a:ext>
            </a:extLst>
          </p:cNvPr>
          <p:cNvSpPr>
            <a:spLocks noGrp="1"/>
          </p:cNvSpPr>
          <p:nvPr>
            <p:ph type="title"/>
          </p:nvPr>
        </p:nvSpPr>
        <p:spPr/>
        <p:txBody>
          <a:bodyPr/>
          <a:lstStyle/>
          <a:p>
            <a:r>
              <a:rPr lang="en-US" dirty="0"/>
              <a:t>Title of your Slide</a:t>
            </a:r>
          </a:p>
        </p:txBody>
      </p:sp>
      <p:sp>
        <p:nvSpPr>
          <p:cNvPr id="5" name="Content Placeholder 4">
            <a:extLst>
              <a:ext uri="{FF2B5EF4-FFF2-40B4-BE49-F238E27FC236}">
                <a16:creationId xmlns:a16="http://schemas.microsoft.com/office/drawing/2014/main" xmlns="" id="{BE780FC3-EBC9-4538-91F6-C3852A655574}"/>
              </a:ext>
            </a:extLst>
          </p:cNvPr>
          <p:cNvSpPr>
            <a:spLocks noGrp="1"/>
          </p:cNvSpPr>
          <p:nvPr>
            <p:ph idx="1"/>
          </p:nvPr>
        </p:nvSpPr>
        <p:spPr/>
        <p:txBody>
          <a:bodyPr>
            <a:noAutofit/>
          </a:bodyPr>
          <a:lstStyle/>
          <a:p>
            <a:r>
              <a:rPr lang="en-US" noProof="1"/>
              <a:t>Lorem ipsum dolor sit amet, tollit epicuri est ex, exerci accumsan singulis ei mel. Non blandit massa enim nec dui nunc mattis enim. Fermentum et sollicitudin ac orci phasellus egestas tellus.</a:t>
            </a:r>
          </a:p>
          <a:p>
            <a:r>
              <a:rPr lang="en-US" noProof="1"/>
              <a:t>Duis aute irure dolor in reprehenderit in voluptate velit esse cillum dolore eu fugiat nulla pariatur. Excepteur sint occaecat cupidatat non proident.</a:t>
            </a:r>
          </a:p>
        </p:txBody>
      </p:sp>
      <p:sp>
        <p:nvSpPr>
          <p:cNvPr id="6" name="Date Placeholder 5">
            <a:extLst>
              <a:ext uri="{FF2B5EF4-FFF2-40B4-BE49-F238E27FC236}">
                <a16:creationId xmlns:a16="http://schemas.microsoft.com/office/drawing/2014/main" xmlns="" id="{CCD26F59-6975-4286-98FB-2D4E0045784D}"/>
              </a:ext>
            </a:extLst>
          </p:cNvPr>
          <p:cNvSpPr>
            <a:spLocks noGrp="1"/>
          </p:cNvSpPr>
          <p:nvPr>
            <p:ph type="dt" sz="half" idx="10"/>
          </p:nvPr>
        </p:nvSpPr>
        <p:spPr/>
        <p:txBody>
          <a:bodyPr/>
          <a:lstStyle/>
          <a:p>
            <a:r>
              <a:rPr lang="en-US"/>
              <a:t>Date</a:t>
            </a:r>
          </a:p>
        </p:txBody>
      </p:sp>
      <p:sp>
        <p:nvSpPr>
          <p:cNvPr id="7" name="Footer Placeholder 6">
            <a:extLst>
              <a:ext uri="{FF2B5EF4-FFF2-40B4-BE49-F238E27FC236}">
                <a16:creationId xmlns:a16="http://schemas.microsoft.com/office/drawing/2014/main" xmlns="" id="{91337D04-F29E-4894-AA2C-9C669787F86E}"/>
              </a:ext>
            </a:extLst>
          </p:cNvPr>
          <p:cNvSpPr>
            <a:spLocks noGrp="1"/>
          </p:cNvSpPr>
          <p:nvPr>
            <p:ph type="ftr" sz="quarter" idx="11"/>
          </p:nvPr>
        </p:nvSpPr>
        <p:spPr/>
        <p:txBody>
          <a:bodyPr/>
          <a:lstStyle/>
          <a:p>
            <a:r>
              <a:rPr lang="en-US"/>
              <a:t>Your Footer Here</a:t>
            </a:r>
          </a:p>
        </p:txBody>
      </p:sp>
      <p:sp>
        <p:nvSpPr>
          <p:cNvPr id="8" name="Slide Number Placeholder 7">
            <a:extLst>
              <a:ext uri="{FF2B5EF4-FFF2-40B4-BE49-F238E27FC236}">
                <a16:creationId xmlns:a16="http://schemas.microsoft.com/office/drawing/2014/main" xmlns="" id="{8E294D89-4B92-4C25-93C3-28017F1DCBE7}"/>
              </a:ext>
            </a:extLst>
          </p:cNvPr>
          <p:cNvSpPr>
            <a:spLocks noGrp="1"/>
          </p:cNvSpPr>
          <p:nvPr>
            <p:ph type="sldNum" sz="quarter" idx="12"/>
          </p:nvPr>
        </p:nvSpPr>
        <p:spPr/>
        <p:txBody>
          <a:bodyPr/>
          <a:lstStyle/>
          <a:p>
            <a:fld id="{672B7600-67E3-4D97-B453-880E2742B982}" type="slidenum">
              <a:rPr lang="en-US" smtClean="0"/>
              <a:pPr/>
              <a:t>31</a:t>
            </a:fld>
            <a:endParaRPr lang="en-US"/>
          </a:p>
        </p:txBody>
      </p:sp>
    </p:spTree>
    <p:extLst>
      <p:ext uri="{BB962C8B-B14F-4D97-AF65-F5344CB8AC3E}">
        <p14:creationId xmlns:p14="http://schemas.microsoft.com/office/powerpoint/2010/main" val="3676989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4349B84D-A234-4296-B4C9-92A57C6D1AFC}"/>
              </a:ext>
            </a:extLst>
          </p:cNvPr>
          <p:cNvSpPr>
            <a:spLocks noGrp="1"/>
          </p:cNvSpPr>
          <p:nvPr>
            <p:ph type="title"/>
          </p:nvPr>
        </p:nvSpPr>
        <p:spPr/>
        <p:txBody>
          <a:bodyPr/>
          <a:lstStyle/>
          <a:p>
            <a:r>
              <a:rPr lang="en-US" dirty="0"/>
              <a:t>Title of your Slide</a:t>
            </a:r>
          </a:p>
        </p:txBody>
      </p:sp>
      <p:sp>
        <p:nvSpPr>
          <p:cNvPr id="5" name="Content Placeholder 4">
            <a:extLst>
              <a:ext uri="{FF2B5EF4-FFF2-40B4-BE49-F238E27FC236}">
                <a16:creationId xmlns:a16="http://schemas.microsoft.com/office/drawing/2014/main" xmlns="" id="{BE780FC3-EBC9-4538-91F6-C3852A655574}"/>
              </a:ext>
            </a:extLst>
          </p:cNvPr>
          <p:cNvSpPr>
            <a:spLocks noGrp="1"/>
          </p:cNvSpPr>
          <p:nvPr>
            <p:ph idx="1"/>
          </p:nvPr>
        </p:nvSpPr>
        <p:spPr/>
        <p:txBody>
          <a:bodyPr/>
          <a:lstStyle/>
          <a:p>
            <a:r>
              <a:rPr lang="en-US" noProof="1"/>
              <a:t>Lorem ipsum dolor sit amet, tollit epicuri est ex, exerci accumsan singulis ei mel. Non blandit massa enim nec dui nunc mattis enim. Fermentum et sollicitudin ac orci phasellus egestas tellus.</a:t>
            </a:r>
          </a:p>
          <a:p>
            <a:r>
              <a:rPr lang="en-US" noProof="1"/>
              <a:t>Duis aute irure dolor in reprehenderit in voluptate velit esse cillum dolore eu fugiat nulla pariatur. Excepteur sint occaecat cupidatat non proident, sunt in culpa qui officia deserunt mollit anim id est laborum.</a:t>
            </a:r>
          </a:p>
        </p:txBody>
      </p:sp>
      <p:sp>
        <p:nvSpPr>
          <p:cNvPr id="2" name="Date Placeholder 1">
            <a:extLst>
              <a:ext uri="{FF2B5EF4-FFF2-40B4-BE49-F238E27FC236}">
                <a16:creationId xmlns:a16="http://schemas.microsoft.com/office/drawing/2014/main" xmlns="" id="{72B2E0B8-7E8C-4D5B-8720-7D6DF5745A86}"/>
              </a:ext>
            </a:extLst>
          </p:cNvPr>
          <p:cNvSpPr>
            <a:spLocks noGrp="1"/>
          </p:cNvSpPr>
          <p:nvPr>
            <p:ph type="dt" sz="half" idx="10"/>
          </p:nvPr>
        </p:nvSpPr>
        <p:spPr/>
        <p:txBody>
          <a:bodyPr/>
          <a:lstStyle/>
          <a:p>
            <a:r>
              <a:rPr lang="en-US"/>
              <a:t>Date</a:t>
            </a:r>
          </a:p>
        </p:txBody>
      </p:sp>
      <p:sp>
        <p:nvSpPr>
          <p:cNvPr id="3" name="Footer Placeholder 2">
            <a:extLst>
              <a:ext uri="{FF2B5EF4-FFF2-40B4-BE49-F238E27FC236}">
                <a16:creationId xmlns:a16="http://schemas.microsoft.com/office/drawing/2014/main" xmlns="" id="{E508D2D0-7ED2-46AF-8889-FC3188626EE6}"/>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xmlns="" id="{7E492738-5ABF-4B0E-8DE3-867BE4D42FC5}"/>
              </a:ext>
            </a:extLst>
          </p:cNvPr>
          <p:cNvSpPr>
            <a:spLocks noGrp="1"/>
          </p:cNvSpPr>
          <p:nvPr>
            <p:ph type="sldNum" sz="quarter" idx="12"/>
          </p:nvPr>
        </p:nvSpPr>
        <p:spPr/>
        <p:txBody>
          <a:bodyPr/>
          <a:lstStyle/>
          <a:p>
            <a:fld id="{672B7600-67E3-4D97-B453-880E2742B982}" type="slidenum">
              <a:rPr lang="en-US" smtClean="0"/>
              <a:pPr/>
              <a:t>32</a:t>
            </a:fld>
            <a:endParaRPr lang="en-US"/>
          </a:p>
        </p:txBody>
      </p:sp>
    </p:spTree>
    <p:extLst>
      <p:ext uri="{BB962C8B-B14F-4D97-AF65-F5344CB8AC3E}">
        <p14:creationId xmlns:p14="http://schemas.microsoft.com/office/powerpoint/2010/main" val="1257221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284E382-9EF1-4EBC-8F04-8C4130B8A40A}"/>
              </a:ext>
            </a:extLst>
          </p:cNvPr>
          <p:cNvSpPr>
            <a:spLocks noGrp="1"/>
          </p:cNvSpPr>
          <p:nvPr>
            <p:ph type="title"/>
          </p:nvPr>
        </p:nvSpPr>
        <p:spPr/>
        <p:txBody>
          <a:bodyPr/>
          <a:lstStyle/>
          <a:p>
            <a:r>
              <a:rPr lang="en-US" dirty="0"/>
              <a:t>Title of your Section</a:t>
            </a:r>
          </a:p>
        </p:txBody>
      </p:sp>
      <p:sp>
        <p:nvSpPr>
          <p:cNvPr id="5" name="Text Placeholder 4">
            <a:extLst>
              <a:ext uri="{FF2B5EF4-FFF2-40B4-BE49-F238E27FC236}">
                <a16:creationId xmlns:a16="http://schemas.microsoft.com/office/drawing/2014/main" xmlns="" id="{11BD888B-972E-42BE-8FD6-806C5A5A3530}"/>
              </a:ext>
            </a:extLst>
          </p:cNvPr>
          <p:cNvSpPr>
            <a:spLocks noGrp="1"/>
          </p:cNvSpPr>
          <p:nvPr>
            <p:ph type="body" idx="1"/>
          </p:nvPr>
        </p:nvSpPr>
        <p:spPr/>
        <p:txBody>
          <a:bodyPr/>
          <a:lstStyle/>
          <a:p>
            <a:r>
              <a:rPr lang="en-US" dirty="0"/>
              <a:t>Here goes the subtitle of your section</a:t>
            </a:r>
          </a:p>
        </p:txBody>
      </p:sp>
      <p:sp>
        <p:nvSpPr>
          <p:cNvPr id="6" name="Date Placeholder 5">
            <a:extLst>
              <a:ext uri="{FF2B5EF4-FFF2-40B4-BE49-F238E27FC236}">
                <a16:creationId xmlns:a16="http://schemas.microsoft.com/office/drawing/2014/main" xmlns="" id="{D3DC3FBB-70C8-4B6F-AF79-5136DB1FBA02}"/>
              </a:ext>
            </a:extLst>
          </p:cNvPr>
          <p:cNvSpPr>
            <a:spLocks noGrp="1"/>
          </p:cNvSpPr>
          <p:nvPr>
            <p:ph type="dt" sz="half" idx="10"/>
          </p:nvPr>
        </p:nvSpPr>
        <p:spPr/>
        <p:txBody>
          <a:bodyPr/>
          <a:lstStyle/>
          <a:p>
            <a:r>
              <a:rPr lang="en-US"/>
              <a:t>Date</a:t>
            </a:r>
          </a:p>
        </p:txBody>
      </p:sp>
      <p:sp>
        <p:nvSpPr>
          <p:cNvPr id="7" name="Footer Placeholder 6">
            <a:extLst>
              <a:ext uri="{FF2B5EF4-FFF2-40B4-BE49-F238E27FC236}">
                <a16:creationId xmlns:a16="http://schemas.microsoft.com/office/drawing/2014/main" xmlns="" id="{A23E8A3A-6FB3-4A01-980B-E2DB20DE2F5B}"/>
              </a:ext>
            </a:extLst>
          </p:cNvPr>
          <p:cNvSpPr>
            <a:spLocks noGrp="1"/>
          </p:cNvSpPr>
          <p:nvPr>
            <p:ph type="ftr" sz="quarter" idx="11"/>
          </p:nvPr>
        </p:nvSpPr>
        <p:spPr/>
        <p:txBody>
          <a:bodyPr/>
          <a:lstStyle/>
          <a:p>
            <a:r>
              <a:rPr lang="en-US"/>
              <a:t>Your Footer Here</a:t>
            </a:r>
          </a:p>
        </p:txBody>
      </p:sp>
      <p:sp>
        <p:nvSpPr>
          <p:cNvPr id="8" name="Slide Number Placeholder 7">
            <a:extLst>
              <a:ext uri="{FF2B5EF4-FFF2-40B4-BE49-F238E27FC236}">
                <a16:creationId xmlns:a16="http://schemas.microsoft.com/office/drawing/2014/main" xmlns="" id="{82ABB03D-568D-4321-8FC9-B6B10C349997}"/>
              </a:ext>
            </a:extLst>
          </p:cNvPr>
          <p:cNvSpPr>
            <a:spLocks noGrp="1"/>
          </p:cNvSpPr>
          <p:nvPr>
            <p:ph type="sldNum" sz="quarter" idx="12"/>
          </p:nvPr>
        </p:nvSpPr>
        <p:spPr/>
        <p:txBody>
          <a:bodyPr/>
          <a:lstStyle/>
          <a:p>
            <a:fld id="{672B7600-67E3-4D97-B453-880E2742B982}" type="slidenum">
              <a:rPr lang="en-US" smtClean="0"/>
              <a:pPr/>
              <a:t>33</a:t>
            </a:fld>
            <a:endParaRPr lang="en-US"/>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296" y="5276687"/>
            <a:ext cx="798672" cy="804863"/>
          </a:xfrm>
          <a:prstGeom prst="rect">
            <a:avLst/>
          </a:prstGeom>
        </p:spPr>
      </p:pic>
    </p:spTree>
    <p:extLst>
      <p:ext uri="{BB962C8B-B14F-4D97-AF65-F5344CB8AC3E}">
        <p14:creationId xmlns:p14="http://schemas.microsoft.com/office/powerpoint/2010/main" val="1121226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284E382-9EF1-4EBC-8F04-8C4130B8A40A}"/>
              </a:ext>
            </a:extLst>
          </p:cNvPr>
          <p:cNvSpPr>
            <a:spLocks noGrp="1"/>
          </p:cNvSpPr>
          <p:nvPr>
            <p:ph type="title"/>
          </p:nvPr>
        </p:nvSpPr>
        <p:spPr/>
        <p:txBody>
          <a:bodyPr/>
          <a:lstStyle/>
          <a:p>
            <a:r>
              <a:rPr lang="en-US" dirty="0"/>
              <a:t>Title of your Section</a:t>
            </a:r>
          </a:p>
        </p:txBody>
      </p:sp>
      <p:sp>
        <p:nvSpPr>
          <p:cNvPr id="5" name="Text Placeholder 4">
            <a:extLst>
              <a:ext uri="{FF2B5EF4-FFF2-40B4-BE49-F238E27FC236}">
                <a16:creationId xmlns:a16="http://schemas.microsoft.com/office/drawing/2014/main" xmlns="" id="{11BD888B-972E-42BE-8FD6-806C5A5A3530}"/>
              </a:ext>
            </a:extLst>
          </p:cNvPr>
          <p:cNvSpPr>
            <a:spLocks noGrp="1"/>
          </p:cNvSpPr>
          <p:nvPr>
            <p:ph type="body" idx="1"/>
          </p:nvPr>
        </p:nvSpPr>
        <p:spPr/>
        <p:txBody>
          <a:bodyPr/>
          <a:lstStyle/>
          <a:p>
            <a:r>
              <a:rPr lang="en-US" dirty="0"/>
              <a:t>Here goes the subtitle of your section</a:t>
            </a:r>
          </a:p>
        </p:txBody>
      </p:sp>
      <p:sp>
        <p:nvSpPr>
          <p:cNvPr id="2" name="Date Placeholder 1">
            <a:extLst>
              <a:ext uri="{FF2B5EF4-FFF2-40B4-BE49-F238E27FC236}">
                <a16:creationId xmlns:a16="http://schemas.microsoft.com/office/drawing/2014/main" xmlns="" id="{B2290AD6-CF4F-40D6-93FA-5F998F8EE638}"/>
              </a:ext>
            </a:extLst>
          </p:cNvPr>
          <p:cNvSpPr>
            <a:spLocks noGrp="1"/>
          </p:cNvSpPr>
          <p:nvPr>
            <p:ph type="dt" sz="half" idx="10"/>
          </p:nvPr>
        </p:nvSpPr>
        <p:spPr/>
        <p:txBody>
          <a:bodyPr/>
          <a:lstStyle/>
          <a:p>
            <a:r>
              <a:rPr lang="en-US"/>
              <a:t>Date</a:t>
            </a:r>
          </a:p>
        </p:txBody>
      </p:sp>
      <p:sp>
        <p:nvSpPr>
          <p:cNvPr id="3" name="Footer Placeholder 2">
            <a:extLst>
              <a:ext uri="{FF2B5EF4-FFF2-40B4-BE49-F238E27FC236}">
                <a16:creationId xmlns:a16="http://schemas.microsoft.com/office/drawing/2014/main" xmlns="" id="{EF2D6725-98B3-4236-A20D-B359CC0DFAE5}"/>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xmlns="" id="{27CE8A21-3691-4C04-B978-15B30DA2E932}"/>
              </a:ext>
            </a:extLst>
          </p:cNvPr>
          <p:cNvSpPr>
            <a:spLocks noGrp="1"/>
          </p:cNvSpPr>
          <p:nvPr>
            <p:ph type="sldNum" sz="quarter" idx="12"/>
          </p:nvPr>
        </p:nvSpPr>
        <p:spPr/>
        <p:txBody>
          <a:bodyPr/>
          <a:lstStyle/>
          <a:p>
            <a:fld id="{672B7600-67E3-4D97-B453-880E2742B982}" type="slidenum">
              <a:rPr lang="en-US" smtClean="0"/>
              <a:pPr/>
              <a:t>34</a:t>
            </a:fld>
            <a:endParaRPr 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430" y="199745"/>
            <a:ext cx="5362575" cy="3571875"/>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603" y="957309"/>
            <a:ext cx="2178797" cy="2178797"/>
          </a:xfrm>
          <a:prstGeom prst="rect">
            <a:avLst/>
          </a:prstGeom>
        </p:spPr>
      </p:pic>
    </p:spTree>
    <p:extLst>
      <p:ext uri="{BB962C8B-B14F-4D97-AF65-F5344CB8AC3E}">
        <p14:creationId xmlns:p14="http://schemas.microsoft.com/office/powerpoint/2010/main" val="25075025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093266" y="1624540"/>
            <a:ext cx="4612096" cy="369332"/>
          </a:xfrm>
          <a:prstGeom prst="rect">
            <a:avLst/>
          </a:prstGeom>
        </p:spPr>
        <p:txBody>
          <a:bodyPr wrap="none">
            <a:spAutoFit/>
          </a:bodyPr>
          <a:lstStyle/>
          <a:p>
            <a:r>
              <a:rPr lang="zh-CN" altLang="en-US" dirty="0"/>
              <a:t>https://github.com/brendangregg/FlameGraph</a:t>
            </a:r>
          </a:p>
        </p:txBody>
      </p:sp>
      <p:sp>
        <p:nvSpPr>
          <p:cNvPr id="8" name="矩形 7"/>
          <p:cNvSpPr/>
          <p:nvPr/>
        </p:nvSpPr>
        <p:spPr>
          <a:xfrm>
            <a:off x="3030980" y="2190597"/>
            <a:ext cx="4963090" cy="369332"/>
          </a:xfrm>
          <a:prstGeom prst="rect">
            <a:avLst/>
          </a:prstGeom>
        </p:spPr>
        <p:txBody>
          <a:bodyPr wrap="none">
            <a:spAutoFit/>
          </a:bodyPr>
          <a:lstStyle/>
          <a:p>
            <a:r>
              <a:rPr lang="zh-CN" altLang="en-US" dirty="0"/>
              <a:t>https://www.brendangregg.com/flamegraphs.html</a:t>
            </a:r>
          </a:p>
        </p:txBody>
      </p:sp>
    </p:spTree>
    <p:extLst>
      <p:ext uri="{BB962C8B-B14F-4D97-AF65-F5344CB8AC3E}">
        <p14:creationId xmlns:p14="http://schemas.microsoft.com/office/powerpoint/2010/main" val="23048418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ACB435-CC94-4A79-91D6-FFCD67E9C8AC}"/>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xmlns="" id="{143CB89D-0D9C-4549-AD4E-9811C01F9384}"/>
              </a:ext>
            </a:extLst>
          </p:cNvPr>
          <p:cNvSpPr>
            <a:spLocks noGrp="1"/>
          </p:cNvSpPr>
          <p:nvPr>
            <p:ph type="body" idx="1"/>
          </p:nvPr>
        </p:nvSpPr>
        <p:spPr/>
        <p:txBody>
          <a:bodyPr/>
          <a:lstStyle/>
          <a:p>
            <a:r>
              <a:rPr lang="en-US" noProof="1"/>
              <a:t>Lorem ipsum dolor sit amet, tollit epicuri est ex, exerci accumsan singulis ei mel.</a:t>
            </a:r>
          </a:p>
        </p:txBody>
      </p:sp>
      <p:sp>
        <p:nvSpPr>
          <p:cNvPr id="4" name="Date Placeholder 3">
            <a:extLst>
              <a:ext uri="{FF2B5EF4-FFF2-40B4-BE49-F238E27FC236}">
                <a16:creationId xmlns:a16="http://schemas.microsoft.com/office/drawing/2014/main" xmlns="" id="{2E7E543D-C5A6-4D43-B39E-5403AE6384FD}"/>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xmlns="" id="{EEAECD98-5237-4EFB-ACE2-3AF54D228737}"/>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xmlns="" id="{22978E58-1DFD-4153-BE18-AC20F7B49FCE}"/>
              </a:ext>
            </a:extLst>
          </p:cNvPr>
          <p:cNvSpPr>
            <a:spLocks noGrp="1"/>
          </p:cNvSpPr>
          <p:nvPr>
            <p:ph type="sldNum" sz="quarter" idx="12"/>
          </p:nvPr>
        </p:nvSpPr>
        <p:spPr/>
        <p:txBody>
          <a:bodyPr/>
          <a:lstStyle/>
          <a:p>
            <a:fld id="{672B7600-67E3-4D97-B453-880E2742B982}" type="slidenum">
              <a:rPr lang="en-US" smtClean="0"/>
              <a:pPr/>
              <a:t>36</a:t>
            </a:fld>
            <a:endParaRPr lang="en-US"/>
          </a:p>
        </p:txBody>
      </p:sp>
      <p:sp>
        <p:nvSpPr>
          <p:cNvPr id="19" name="Picture Placeholder 18">
            <a:extLst>
              <a:ext uri="{FF2B5EF4-FFF2-40B4-BE49-F238E27FC236}">
                <a16:creationId xmlns:a16="http://schemas.microsoft.com/office/drawing/2014/main" xmlns="" id="{095A8516-23F7-6880-FB32-9B2A5F83295B}"/>
              </a:ext>
            </a:extLst>
          </p:cNvPr>
          <p:cNvSpPr>
            <a:spLocks noGrp="1"/>
          </p:cNvSpPr>
          <p:nvPr>
            <p:ph type="pic" sz="quarter" idx="13"/>
          </p:nvPr>
        </p:nvSpPr>
        <p:spPr/>
      </p:sp>
      <p:sp>
        <p:nvSpPr>
          <p:cNvPr id="8" name="Text Placeholder 7">
            <a:extLst>
              <a:ext uri="{FF2B5EF4-FFF2-40B4-BE49-F238E27FC236}">
                <a16:creationId xmlns:a16="http://schemas.microsoft.com/office/drawing/2014/main" xmlns="" id="{E706E319-CFF6-47B5-A20A-6B1263E9CFFA}"/>
              </a:ext>
            </a:extLst>
          </p:cNvPr>
          <p:cNvSpPr>
            <a:spLocks noGrp="1"/>
          </p:cNvSpPr>
          <p:nvPr>
            <p:ph type="body" sz="quarter" idx="14"/>
          </p:nvPr>
        </p:nvSpPr>
        <p:spPr/>
        <p:txBody>
          <a:bodyPr/>
          <a:lstStyle/>
          <a:p>
            <a:r>
              <a:rPr lang="en-US" dirty="0"/>
              <a:t>First / Last Name</a:t>
            </a:r>
          </a:p>
        </p:txBody>
      </p:sp>
      <p:sp>
        <p:nvSpPr>
          <p:cNvPr id="9" name="Text Placeholder 8">
            <a:extLst>
              <a:ext uri="{FF2B5EF4-FFF2-40B4-BE49-F238E27FC236}">
                <a16:creationId xmlns:a16="http://schemas.microsoft.com/office/drawing/2014/main" xmlns="" id="{498D2B60-6EBF-438D-ACDF-B187F7759195}"/>
              </a:ext>
            </a:extLst>
          </p:cNvPr>
          <p:cNvSpPr>
            <a:spLocks noGrp="1"/>
          </p:cNvSpPr>
          <p:nvPr>
            <p:ph type="body" sz="quarter" idx="15"/>
          </p:nvPr>
        </p:nvSpPr>
        <p:spPr/>
        <p:txBody>
          <a:bodyPr/>
          <a:lstStyle/>
          <a:p>
            <a:r>
              <a:rPr lang="en-US" dirty="0"/>
              <a:t>(123) 456-7890</a:t>
            </a:r>
          </a:p>
        </p:txBody>
      </p:sp>
      <p:sp>
        <p:nvSpPr>
          <p:cNvPr id="11" name="Text Placeholder 10">
            <a:extLst>
              <a:ext uri="{FF2B5EF4-FFF2-40B4-BE49-F238E27FC236}">
                <a16:creationId xmlns:a16="http://schemas.microsoft.com/office/drawing/2014/main" xmlns="" id="{CEAF7DC0-4335-4DB8-9A10-5BE769E70780}"/>
              </a:ext>
            </a:extLst>
          </p:cNvPr>
          <p:cNvSpPr>
            <a:spLocks noGrp="1"/>
          </p:cNvSpPr>
          <p:nvPr>
            <p:ph type="body" sz="quarter" idx="16"/>
          </p:nvPr>
        </p:nvSpPr>
        <p:spPr/>
        <p:txBody>
          <a:bodyPr/>
          <a:lstStyle/>
          <a:p>
            <a:r>
              <a:rPr lang="en-US" dirty="0"/>
              <a:t>Your Company</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5011" y="3896378"/>
            <a:ext cx="426385" cy="426385"/>
          </a:xfrm>
          <a:prstGeom prst="rect">
            <a:avLst/>
          </a:prstGeom>
        </p:spPr>
      </p:pic>
    </p:spTree>
    <p:extLst>
      <p:ext uri="{BB962C8B-B14F-4D97-AF65-F5344CB8AC3E}">
        <p14:creationId xmlns:p14="http://schemas.microsoft.com/office/powerpoint/2010/main" val="4803561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830BCEAC-9D2A-4F2E-911E-7147EC8657C0}"/>
              </a:ext>
            </a:extLst>
          </p:cNvPr>
          <p:cNvSpPr>
            <a:spLocks noGrp="1"/>
          </p:cNvSpPr>
          <p:nvPr>
            <p:ph type="title"/>
          </p:nvPr>
        </p:nvSpPr>
        <p:spPr/>
        <p:txBody>
          <a:bodyPr/>
          <a:lstStyle/>
          <a:p>
            <a:r>
              <a:rPr lang="en-US" dirty="0"/>
              <a:t>Color Theme</a:t>
            </a:r>
          </a:p>
        </p:txBody>
      </p:sp>
      <p:sp>
        <p:nvSpPr>
          <p:cNvPr id="10" name="Text Placeholder 9">
            <a:extLst>
              <a:ext uri="{FF2B5EF4-FFF2-40B4-BE49-F238E27FC236}">
                <a16:creationId xmlns:a16="http://schemas.microsoft.com/office/drawing/2014/main" xmlns="" id="{B0AC6566-81E8-42BE-A88A-2D036A429A35}"/>
              </a:ext>
            </a:extLst>
          </p:cNvPr>
          <p:cNvSpPr>
            <a:spLocks noGrp="1"/>
          </p:cNvSpPr>
          <p:nvPr>
            <p:ph type="body" sz="quarter" idx="10"/>
          </p:nvPr>
        </p:nvSpPr>
        <p:spPr/>
        <p:txBody>
          <a:bodyPr/>
          <a:lstStyle/>
          <a:p>
            <a:r>
              <a:rPr lang="en-US" dirty="0"/>
              <a:t>Typography</a:t>
            </a:r>
          </a:p>
        </p:txBody>
      </p:sp>
      <p:sp>
        <p:nvSpPr>
          <p:cNvPr id="11" name="Text Placeholder 10">
            <a:extLst>
              <a:ext uri="{FF2B5EF4-FFF2-40B4-BE49-F238E27FC236}">
                <a16:creationId xmlns:a16="http://schemas.microsoft.com/office/drawing/2014/main" xmlns="" id="{D38A80D6-0B80-42D9-A22D-0E8D2FA47308}"/>
              </a:ext>
            </a:extLst>
          </p:cNvPr>
          <p:cNvSpPr>
            <a:spLocks noGrp="1"/>
          </p:cNvSpPr>
          <p:nvPr>
            <p:ph type="body" sz="quarter" idx="11"/>
          </p:nvPr>
        </p:nvSpPr>
        <p:spPr/>
        <p:txBody>
          <a:bodyPr>
            <a:noAutofit/>
          </a:bodyPr>
          <a:lstStyle/>
          <a:p>
            <a:r>
              <a:rPr lang="en-US" dirty="0"/>
              <a:t>Calibri</a:t>
            </a:r>
          </a:p>
        </p:txBody>
      </p:sp>
      <p:sp>
        <p:nvSpPr>
          <p:cNvPr id="12" name="Text Placeholder 11">
            <a:extLst>
              <a:ext uri="{FF2B5EF4-FFF2-40B4-BE49-F238E27FC236}">
                <a16:creationId xmlns:a16="http://schemas.microsoft.com/office/drawing/2014/main" xmlns="" id="{E7B7AE20-4734-48F6-9B03-936A83AA8E0C}"/>
              </a:ext>
            </a:extLst>
          </p:cNvPr>
          <p:cNvSpPr>
            <a:spLocks noGrp="1"/>
          </p:cNvSpPr>
          <p:nvPr>
            <p:ph type="body" sz="quarter" idx="12"/>
          </p:nvPr>
        </p:nvSpPr>
        <p:spPr/>
        <p:txBody>
          <a:bodyPr>
            <a:noAutofit/>
          </a:bodyPr>
          <a:lstStyle/>
          <a:p>
            <a:r>
              <a:rPr lang="en-US" dirty="0"/>
              <a:t>Calibri Light</a:t>
            </a:r>
          </a:p>
        </p:txBody>
      </p:sp>
    </p:spTree>
    <p:extLst>
      <p:ext uri="{BB962C8B-B14F-4D97-AF65-F5344CB8AC3E}">
        <p14:creationId xmlns:p14="http://schemas.microsoft.com/office/powerpoint/2010/main" val="3328212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99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xmlns="" id="{CCD26F59-6975-4286-98FB-2D4E0045784D}"/>
              </a:ext>
            </a:extLst>
          </p:cNvPr>
          <p:cNvSpPr>
            <a:spLocks noGrp="1"/>
          </p:cNvSpPr>
          <p:nvPr>
            <p:ph type="dt" sz="half" idx="10"/>
          </p:nvPr>
        </p:nvSpPr>
        <p:spPr/>
        <p:txBody>
          <a:bodyPr/>
          <a:lstStyle/>
          <a:p>
            <a:r>
              <a:rPr lang="en-US"/>
              <a:t>Date</a:t>
            </a:r>
          </a:p>
        </p:txBody>
      </p:sp>
      <p:sp>
        <p:nvSpPr>
          <p:cNvPr id="7" name="Footer Placeholder 6">
            <a:extLst>
              <a:ext uri="{FF2B5EF4-FFF2-40B4-BE49-F238E27FC236}">
                <a16:creationId xmlns:a16="http://schemas.microsoft.com/office/drawing/2014/main" xmlns="" id="{91337D04-F29E-4894-AA2C-9C669787F86E}"/>
              </a:ext>
            </a:extLst>
          </p:cNvPr>
          <p:cNvSpPr>
            <a:spLocks noGrp="1"/>
          </p:cNvSpPr>
          <p:nvPr>
            <p:ph type="ftr" sz="quarter" idx="11"/>
          </p:nvPr>
        </p:nvSpPr>
        <p:spPr/>
        <p:txBody>
          <a:bodyPr/>
          <a:lstStyle/>
          <a:p>
            <a:r>
              <a:rPr lang="en-US"/>
              <a:t>Your Footer Here</a:t>
            </a:r>
          </a:p>
        </p:txBody>
      </p:sp>
      <p:sp>
        <p:nvSpPr>
          <p:cNvPr id="8" name="Slide Number Placeholder 7">
            <a:extLst>
              <a:ext uri="{FF2B5EF4-FFF2-40B4-BE49-F238E27FC236}">
                <a16:creationId xmlns:a16="http://schemas.microsoft.com/office/drawing/2014/main" xmlns="" id="{8E294D89-4B92-4C25-93C3-28017F1DCBE7}"/>
              </a:ext>
            </a:extLst>
          </p:cNvPr>
          <p:cNvSpPr>
            <a:spLocks noGrp="1"/>
          </p:cNvSpPr>
          <p:nvPr>
            <p:ph type="sldNum" sz="quarter" idx="12"/>
          </p:nvPr>
        </p:nvSpPr>
        <p:spPr/>
        <p:txBody>
          <a:bodyPr/>
          <a:lstStyle/>
          <a:p>
            <a:fld id="{672B7600-67E3-4D97-B453-880E2742B982}" type="slidenum">
              <a:rPr lang="en-US" smtClean="0"/>
              <a:pPr/>
              <a:t>4</a:t>
            </a:fld>
            <a:endParaRPr lang="en-US"/>
          </a:p>
        </p:txBody>
      </p:sp>
      <p:sp>
        <p:nvSpPr>
          <p:cNvPr id="9" name="Title 3">
            <a:extLst>
              <a:ext uri="{FF2B5EF4-FFF2-40B4-BE49-F238E27FC236}">
                <a16:creationId xmlns:a16="http://schemas.microsoft.com/office/drawing/2014/main" xmlns="" id="{4349B84D-A234-4296-B4C9-92A57C6D1AFC}"/>
              </a:ext>
            </a:extLst>
          </p:cNvPr>
          <p:cNvSpPr txBox="1">
            <a:spLocks/>
          </p:cNvSpPr>
          <p:nvPr/>
        </p:nvSpPr>
        <p:spPr>
          <a:xfrm>
            <a:off x="2344783" y="713468"/>
            <a:ext cx="7315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10" name="图片 9"/>
          <p:cNvPicPr>
            <a:picLocks noChangeAspect="1"/>
          </p:cNvPicPr>
          <p:nvPr/>
        </p:nvPicPr>
        <p:blipFill>
          <a:blip r:embed="rId3"/>
          <a:stretch>
            <a:fillRect/>
          </a:stretch>
        </p:blipFill>
        <p:spPr>
          <a:xfrm>
            <a:off x="1903987" y="452846"/>
            <a:ext cx="9121128" cy="4885391"/>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086" y="4466900"/>
            <a:ext cx="923297" cy="871337"/>
          </a:xfrm>
          <a:prstGeom prst="rect">
            <a:avLst/>
          </a:prstGeom>
        </p:spPr>
      </p:pic>
    </p:spTree>
    <p:extLst>
      <p:ext uri="{BB962C8B-B14F-4D97-AF65-F5344CB8AC3E}">
        <p14:creationId xmlns:p14="http://schemas.microsoft.com/office/powerpoint/2010/main" val="4018157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1511092" y="374469"/>
            <a:ext cx="10183664" cy="5103223"/>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 y="4461335"/>
            <a:ext cx="1354338" cy="1016357"/>
          </a:xfrm>
          <a:prstGeom prst="rect">
            <a:avLst/>
          </a:prstGeom>
        </p:spPr>
      </p:pic>
    </p:spTree>
    <p:extLst>
      <p:ext uri="{BB962C8B-B14F-4D97-AF65-F5344CB8AC3E}">
        <p14:creationId xmlns:p14="http://schemas.microsoft.com/office/powerpoint/2010/main" val="4012259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Exam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2"/>
          <a:stretch>
            <a:fillRect/>
          </a:stretch>
        </p:blipFill>
        <p:spPr>
          <a:xfrm>
            <a:off x="1969576" y="760757"/>
            <a:ext cx="8536007" cy="4429552"/>
          </a:xfrm>
          <a:prstGeom prst="rect">
            <a:avLst/>
          </a:prstGeom>
        </p:spPr>
      </p:pic>
    </p:spTree>
    <p:extLst>
      <p:ext uri="{BB962C8B-B14F-4D97-AF65-F5344CB8AC3E}">
        <p14:creationId xmlns:p14="http://schemas.microsoft.com/office/powerpoint/2010/main" val="3793482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xmlns="" id="{CCD26F59-6975-4286-98FB-2D4E0045784D}"/>
              </a:ext>
            </a:extLst>
          </p:cNvPr>
          <p:cNvSpPr>
            <a:spLocks noGrp="1"/>
          </p:cNvSpPr>
          <p:nvPr>
            <p:ph type="dt" sz="half" idx="10"/>
          </p:nvPr>
        </p:nvSpPr>
        <p:spPr/>
        <p:txBody>
          <a:bodyPr/>
          <a:lstStyle/>
          <a:p>
            <a:r>
              <a:rPr lang="en-US"/>
              <a:t>Date</a:t>
            </a:r>
          </a:p>
        </p:txBody>
      </p:sp>
      <p:sp>
        <p:nvSpPr>
          <p:cNvPr id="7" name="Footer Placeholder 6">
            <a:extLst>
              <a:ext uri="{FF2B5EF4-FFF2-40B4-BE49-F238E27FC236}">
                <a16:creationId xmlns:a16="http://schemas.microsoft.com/office/drawing/2014/main" xmlns="" id="{91337D04-F29E-4894-AA2C-9C669787F86E}"/>
              </a:ext>
            </a:extLst>
          </p:cNvPr>
          <p:cNvSpPr>
            <a:spLocks noGrp="1"/>
          </p:cNvSpPr>
          <p:nvPr>
            <p:ph type="ftr" sz="quarter" idx="11"/>
          </p:nvPr>
        </p:nvSpPr>
        <p:spPr/>
        <p:txBody>
          <a:bodyPr/>
          <a:lstStyle/>
          <a:p>
            <a:r>
              <a:rPr lang="en-US"/>
              <a:t>Your Footer Here</a:t>
            </a:r>
          </a:p>
        </p:txBody>
      </p:sp>
      <p:sp>
        <p:nvSpPr>
          <p:cNvPr id="8" name="Slide Number Placeholder 7">
            <a:extLst>
              <a:ext uri="{FF2B5EF4-FFF2-40B4-BE49-F238E27FC236}">
                <a16:creationId xmlns:a16="http://schemas.microsoft.com/office/drawing/2014/main" xmlns="" id="{8E294D89-4B92-4C25-93C3-28017F1DCBE7}"/>
              </a:ext>
            </a:extLst>
          </p:cNvPr>
          <p:cNvSpPr>
            <a:spLocks noGrp="1"/>
          </p:cNvSpPr>
          <p:nvPr>
            <p:ph type="sldNum" sz="quarter" idx="12"/>
          </p:nvPr>
        </p:nvSpPr>
        <p:spPr/>
        <p:txBody>
          <a:bodyPr/>
          <a:lstStyle/>
          <a:p>
            <a:fld id="{672B7600-67E3-4D97-B453-880E2742B982}" type="slidenum">
              <a:rPr lang="en-US" smtClean="0"/>
              <a:pPr/>
              <a:t>7</a:t>
            </a:fld>
            <a:endParaRPr lang="en-US"/>
          </a:p>
        </p:txBody>
      </p:sp>
      <p:sp>
        <p:nvSpPr>
          <p:cNvPr id="9" name="Title 3">
            <a:extLst>
              <a:ext uri="{FF2B5EF4-FFF2-40B4-BE49-F238E27FC236}">
                <a16:creationId xmlns:a16="http://schemas.microsoft.com/office/drawing/2014/main" xmlns="" id="{4349B84D-A234-4296-B4C9-92A57C6D1AFC}"/>
              </a:ext>
            </a:extLst>
          </p:cNvPr>
          <p:cNvSpPr txBox="1">
            <a:spLocks/>
          </p:cNvSpPr>
          <p:nvPr/>
        </p:nvSpPr>
        <p:spPr>
          <a:xfrm>
            <a:off x="2344783" y="713468"/>
            <a:ext cx="7315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10" name="图片 9"/>
          <p:cNvPicPr>
            <a:picLocks noChangeAspect="1"/>
          </p:cNvPicPr>
          <p:nvPr/>
        </p:nvPicPr>
        <p:blipFill>
          <a:blip r:embed="rId3"/>
          <a:stretch>
            <a:fillRect/>
          </a:stretch>
        </p:blipFill>
        <p:spPr>
          <a:xfrm>
            <a:off x="1903987" y="452846"/>
            <a:ext cx="9121128" cy="488539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92" y="4335228"/>
            <a:ext cx="1003009" cy="1003009"/>
          </a:xfrm>
          <a:prstGeom prst="rect">
            <a:avLst/>
          </a:prstGeom>
        </p:spPr>
      </p:pic>
    </p:spTree>
    <p:extLst>
      <p:ext uri="{BB962C8B-B14F-4D97-AF65-F5344CB8AC3E}">
        <p14:creationId xmlns:p14="http://schemas.microsoft.com/office/powerpoint/2010/main" val="4105255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4349B84D-A234-4296-B4C9-92A57C6D1AFC}"/>
              </a:ext>
            </a:extLst>
          </p:cNvPr>
          <p:cNvSpPr>
            <a:spLocks noGrp="1"/>
          </p:cNvSpPr>
          <p:nvPr>
            <p:ph type="title"/>
          </p:nvPr>
        </p:nvSpPr>
        <p:spPr>
          <a:xfrm>
            <a:off x="838200" y="365125"/>
            <a:ext cx="7772400" cy="1325563"/>
          </a:xfrm>
        </p:spPr>
        <p:txBody>
          <a:bodyPr/>
          <a:lstStyle/>
          <a:p>
            <a:r>
              <a:rPr lang="zh-CN" altLang="en-US" dirty="0"/>
              <a:t>能干什么</a:t>
            </a:r>
            <a:r>
              <a:rPr lang="zh-CN" altLang="en-US" dirty="0" smtClean="0"/>
              <a:t>？</a:t>
            </a:r>
            <a:endParaRPr lang="en-US" dirty="0"/>
          </a:p>
        </p:txBody>
      </p:sp>
      <p:sp>
        <p:nvSpPr>
          <p:cNvPr id="5" name="Content Placeholder 4">
            <a:extLst>
              <a:ext uri="{FF2B5EF4-FFF2-40B4-BE49-F238E27FC236}">
                <a16:creationId xmlns:a16="http://schemas.microsoft.com/office/drawing/2014/main" xmlns="" id="{BE780FC3-EBC9-4538-91F6-C3852A655574}"/>
              </a:ext>
            </a:extLst>
          </p:cNvPr>
          <p:cNvSpPr>
            <a:spLocks noGrp="1"/>
          </p:cNvSpPr>
          <p:nvPr>
            <p:ph idx="1"/>
          </p:nvPr>
        </p:nvSpPr>
        <p:spPr/>
        <p:txBody>
          <a:bodyPr/>
          <a:lstStyle/>
          <a:p>
            <a:r>
              <a:rPr lang="zh-CN" altLang="en-US" b="1" dirty="0"/>
              <a:t>展示主线程的执行情</a:t>
            </a:r>
            <a:r>
              <a:rPr lang="zh-CN" altLang="en-US" b="1" dirty="0" smtClean="0"/>
              <a:t>况</a:t>
            </a:r>
            <a:r>
              <a:rPr lang="en-US" altLang="zh-CN" b="1" dirty="0" smtClean="0"/>
              <a:t>:</a:t>
            </a:r>
            <a:r>
              <a:rPr lang="zh-CN" altLang="en-US" dirty="0"/>
              <a:t>浏览器的主线程（</a:t>
            </a:r>
            <a:r>
              <a:rPr lang="en-US" altLang="zh-CN" dirty="0"/>
              <a:t>Main Thread</a:t>
            </a:r>
            <a:r>
              <a:rPr lang="zh-CN" altLang="en-US" dirty="0"/>
              <a:t>）负责处理用户事件、布局计算、执行 </a:t>
            </a:r>
            <a:r>
              <a:rPr lang="en-US" altLang="zh-CN" dirty="0"/>
              <a:t>JavaScript </a:t>
            </a:r>
            <a:r>
              <a:rPr lang="zh-CN" altLang="en-US" dirty="0"/>
              <a:t>等任务</a:t>
            </a:r>
            <a:endParaRPr lang="en-US" altLang="zh-CN" b="1" dirty="0" smtClean="0"/>
          </a:p>
          <a:p>
            <a:r>
              <a:rPr lang="zh-CN" altLang="en-US" b="1" dirty="0"/>
              <a:t>分析 </a:t>
            </a:r>
            <a:r>
              <a:rPr lang="en-US" altLang="zh-CN" b="1" dirty="0"/>
              <a:t>JavaScript </a:t>
            </a:r>
            <a:r>
              <a:rPr lang="zh-CN" altLang="en-US" b="1" dirty="0"/>
              <a:t>执行瓶</a:t>
            </a:r>
            <a:r>
              <a:rPr lang="zh-CN" altLang="en-US" b="1" dirty="0" smtClean="0"/>
              <a:t>颈</a:t>
            </a:r>
            <a:r>
              <a:rPr lang="en-US" altLang="zh-CN" b="1" dirty="0" smtClean="0"/>
              <a:t>:</a:t>
            </a:r>
            <a:r>
              <a:rPr lang="zh-CN" altLang="en-US" dirty="0"/>
              <a:t>通过火焰图，可以找到哪些 </a:t>
            </a:r>
            <a:r>
              <a:rPr lang="en-US" altLang="zh-CN" dirty="0"/>
              <a:t>JS </a:t>
            </a:r>
            <a:r>
              <a:rPr lang="zh-CN" altLang="en-US" dirty="0"/>
              <a:t>任务消耗过多时间，导致页面卡</a:t>
            </a:r>
            <a:r>
              <a:rPr lang="zh-CN" altLang="en-US" dirty="0" smtClean="0"/>
              <a:t>顿</a:t>
            </a:r>
            <a:endParaRPr lang="en-US" altLang="zh-CN" dirty="0" smtClean="0"/>
          </a:p>
          <a:p>
            <a:r>
              <a:rPr lang="zh-CN" altLang="en-US" b="1" dirty="0"/>
              <a:t>确定优化方</a:t>
            </a:r>
            <a:r>
              <a:rPr lang="zh-CN" altLang="en-US" b="1" dirty="0" smtClean="0"/>
              <a:t>向</a:t>
            </a:r>
            <a:r>
              <a:rPr lang="en-US" altLang="zh-CN" b="1" dirty="0" smtClean="0"/>
              <a:t>:</a:t>
            </a:r>
            <a:r>
              <a:rPr lang="zh-CN" altLang="en-US" dirty="0"/>
              <a:t>如果某个函数执行过长或某些任务频繁阻塞主线程，可针对性优化，提高响应速度</a:t>
            </a:r>
            <a:endParaRPr lang="zh-CN" altLang="en-US" noProof="1"/>
          </a:p>
        </p:txBody>
      </p:sp>
      <p:sp>
        <p:nvSpPr>
          <p:cNvPr id="2" name="Date Placeholder 1">
            <a:extLst>
              <a:ext uri="{FF2B5EF4-FFF2-40B4-BE49-F238E27FC236}">
                <a16:creationId xmlns:a16="http://schemas.microsoft.com/office/drawing/2014/main" xmlns="" id="{72B2E0B8-7E8C-4D5B-8720-7D6DF5745A86}"/>
              </a:ext>
            </a:extLst>
          </p:cNvPr>
          <p:cNvSpPr>
            <a:spLocks noGrp="1"/>
          </p:cNvSpPr>
          <p:nvPr>
            <p:ph type="dt" sz="half" idx="10"/>
          </p:nvPr>
        </p:nvSpPr>
        <p:spPr/>
        <p:txBody>
          <a:bodyPr/>
          <a:lstStyle/>
          <a:p>
            <a:r>
              <a:rPr lang="en-US"/>
              <a:t>Date</a:t>
            </a:r>
          </a:p>
        </p:txBody>
      </p:sp>
      <p:sp>
        <p:nvSpPr>
          <p:cNvPr id="3" name="Footer Placeholder 2">
            <a:extLst>
              <a:ext uri="{FF2B5EF4-FFF2-40B4-BE49-F238E27FC236}">
                <a16:creationId xmlns:a16="http://schemas.microsoft.com/office/drawing/2014/main" xmlns="" id="{E508D2D0-7ED2-46AF-8889-FC3188626EE6}"/>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xmlns="" id="{7E492738-5ABF-4B0E-8DE3-867BE4D42FC5}"/>
              </a:ext>
            </a:extLst>
          </p:cNvPr>
          <p:cNvSpPr>
            <a:spLocks noGrp="1"/>
          </p:cNvSpPr>
          <p:nvPr>
            <p:ph type="sldNum" sz="quarter" idx="12"/>
          </p:nvPr>
        </p:nvSpPr>
        <p:spPr/>
        <p:txBody>
          <a:bodyPr/>
          <a:lstStyle/>
          <a:p>
            <a:fld id="{672B7600-67E3-4D97-B453-880E2742B982}" type="slidenum">
              <a:rPr lang="en-US" smtClean="0"/>
              <a:pPr/>
              <a:t>8</a:t>
            </a:fld>
            <a:endParaRPr lang="en-US"/>
          </a:p>
        </p:txBody>
      </p:sp>
    </p:spTree>
    <p:extLst>
      <p:ext uri="{BB962C8B-B14F-4D97-AF65-F5344CB8AC3E}">
        <p14:creationId xmlns:p14="http://schemas.microsoft.com/office/powerpoint/2010/main" val="3182391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endParaRPr lang="zh-CN" altLang="en-US" dirty="0"/>
          </a:p>
        </p:txBody>
      </p:sp>
      <p:pic>
        <p:nvPicPr>
          <p:cNvPr id="8" name="图片 7"/>
          <p:cNvPicPr>
            <a:picLocks noChangeAspect="1"/>
          </p:cNvPicPr>
          <p:nvPr/>
        </p:nvPicPr>
        <p:blipFill>
          <a:blip r:embed="rId3"/>
          <a:stretch>
            <a:fillRect/>
          </a:stretch>
        </p:blipFill>
        <p:spPr>
          <a:xfrm>
            <a:off x="977537" y="2001448"/>
            <a:ext cx="10038095" cy="3952381"/>
          </a:xfrm>
          <a:prstGeom prst="rect">
            <a:avLst/>
          </a:prstGeom>
        </p:spPr>
      </p:pic>
    </p:spTree>
    <p:extLst>
      <p:ext uri="{BB962C8B-B14F-4D97-AF65-F5344CB8AC3E}">
        <p14:creationId xmlns:p14="http://schemas.microsoft.com/office/powerpoint/2010/main" val="3699371084"/>
      </p:ext>
    </p:extLst>
  </p:cSld>
  <p:clrMapOvr>
    <a:masterClrMapping/>
  </p:clrMapOvr>
</p:sld>
</file>

<file path=ppt/theme/theme1.xml><?xml version="1.0" encoding="utf-8"?>
<a:theme xmlns:a="http://schemas.openxmlformats.org/drawingml/2006/main" name="PresentationGO">
  <a:themeElements>
    <a:clrScheme name="PGO - Geometry">
      <a:dk1>
        <a:srgbClr val="959595"/>
      </a:dk1>
      <a:lt1>
        <a:srgbClr val="FFFFFF"/>
      </a:lt1>
      <a:dk2>
        <a:srgbClr val="959595"/>
      </a:dk2>
      <a:lt2>
        <a:srgbClr val="E7E6E6"/>
      </a:lt2>
      <a:accent1>
        <a:srgbClr val="72A3D6"/>
      </a:accent1>
      <a:accent2>
        <a:srgbClr val="F07557"/>
      </a:accent2>
      <a:accent3>
        <a:srgbClr val="FACB34"/>
      </a:accent3>
      <a:accent4>
        <a:srgbClr val="35B27F"/>
      </a:accent4>
      <a:accent5>
        <a:srgbClr val="F1F1F2"/>
      </a:accent5>
      <a:accent6>
        <a:srgbClr val="959595"/>
      </a:accent6>
      <a:hlink>
        <a:srgbClr val="003DDD"/>
      </a:hlink>
      <a:folHlink>
        <a:srgbClr val="FEFFF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72_T_PGO_Geometry-16x9.pptx" id="{B9B305F0-5179-474A-B5B8-E6CD79E51D32}" vid="{FD85FB17-E578-4776-BF00-2FE661BCB9E6}"/>
    </a:ext>
  </a:extLst>
</a:theme>
</file>

<file path=ppt/theme/theme2.xml><?xml version="1.0" encoding="utf-8"?>
<a:theme xmlns:a="http://schemas.openxmlformats.org/drawingml/2006/main" name="Designed by PresentationG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72_T_PGO_Geometry-16x9.pptx" id="{B9B305F0-5179-474A-B5B8-E6CD79E51D32}" vid="{20C3A0CC-2EBD-4C8A-AFC3-62421DDB2BC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0272_T_PGO_Geometry-16x9</Template>
  <TotalTime>265</TotalTime>
  <Words>1503</Words>
  <Application>Microsoft Office PowerPoint</Application>
  <PresentationFormat>宽屏</PresentationFormat>
  <Paragraphs>171</Paragraphs>
  <Slides>38</Slides>
  <Notes>28</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38</vt:i4>
      </vt:variant>
    </vt:vector>
  </HeadingPairs>
  <TitlesOfParts>
    <vt:vector size="47" baseType="lpstr">
      <vt:lpstr>Open Sans</vt:lpstr>
      <vt:lpstr>等线</vt:lpstr>
      <vt:lpstr>等线 Light</vt:lpstr>
      <vt:lpstr>Arial</vt:lpstr>
      <vt:lpstr>Calibri</vt:lpstr>
      <vt:lpstr>Calibri Light</vt:lpstr>
      <vt:lpstr>Consolas</vt:lpstr>
      <vt:lpstr>PresentationGO</vt:lpstr>
      <vt:lpstr>Designed by PresentationGO</vt:lpstr>
      <vt:lpstr>前端性能优化：Devtool实践</vt:lpstr>
      <vt:lpstr>这是什么 能干什么 能不能不用</vt:lpstr>
      <vt:lpstr>什么是火焰图？</vt:lpstr>
      <vt:lpstr>PowerPoint 演示文稿</vt:lpstr>
      <vt:lpstr>PowerPoint 演示文稿</vt:lpstr>
      <vt:lpstr>PowerPoint 演示文稿</vt:lpstr>
      <vt:lpstr>PowerPoint 演示文稿</vt:lpstr>
      <vt:lpstr>能干什么？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1.Recalculate Style  2.Layout  3.Paint  4.Commit </vt:lpstr>
      <vt:lpstr>PowerPoint 演示文稿</vt:lpstr>
      <vt:lpstr>能不能不用</vt:lpstr>
      <vt:lpstr>PowerPoint 演示文稿</vt:lpstr>
      <vt:lpstr>PowerPoint 演示文稿</vt:lpstr>
      <vt:lpstr>PowerPoint 演示文稿</vt:lpstr>
      <vt:lpstr>MouseDown MouseUp MouseClick</vt:lpstr>
      <vt:lpstr>PowerPoint 演示文稿</vt:lpstr>
      <vt:lpstr>南辕北辙</vt:lpstr>
      <vt:lpstr>Title of your Slide</vt:lpstr>
      <vt:lpstr>Title of your Slide</vt:lpstr>
      <vt:lpstr>Title of your Section</vt:lpstr>
      <vt:lpstr>Title of your Section</vt:lpstr>
      <vt:lpstr>PowerPoint 演示文稿</vt:lpstr>
      <vt:lpstr>Thank You!</vt:lpstr>
      <vt:lpstr>Color Theme</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your Presentation</dc:title>
  <dc:creator>jaydean</dc:creator>
  <dc:description>© Copyright PresentationGo.com</dc:description>
  <cp:lastModifiedBy>jaydean</cp:lastModifiedBy>
  <cp:revision>28</cp:revision>
  <dcterms:created xsi:type="dcterms:W3CDTF">2025-04-22T12:55:45Z</dcterms:created>
  <dcterms:modified xsi:type="dcterms:W3CDTF">2025-04-28T14:23:18Z</dcterms:modified>
  <cp:category>Templates</cp:category>
</cp:coreProperties>
</file>